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EFD1-DCA6-4C71-A7DA-8B2742E70C5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1ED-6483-43F1-8A63-10077F54576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2803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EFD1-DCA6-4C71-A7DA-8B2742E70C5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1ED-6483-43F1-8A63-10077F54576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09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EFD1-DCA6-4C71-A7DA-8B2742E70C5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1ED-6483-43F1-8A63-10077F54576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0543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EFD1-DCA6-4C71-A7DA-8B2742E70C5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1ED-6483-43F1-8A63-10077F54576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1640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EFD1-DCA6-4C71-A7DA-8B2742E70C5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1ED-6483-43F1-8A63-10077F54576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982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EFD1-DCA6-4C71-A7DA-8B2742E70C5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1ED-6483-43F1-8A63-10077F54576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420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EFD1-DCA6-4C71-A7DA-8B2742E70C5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1ED-6483-43F1-8A63-10077F54576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1664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EFD1-DCA6-4C71-A7DA-8B2742E70C5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1ED-6483-43F1-8A63-10077F54576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353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EFD1-DCA6-4C71-A7DA-8B2742E70C5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1ED-6483-43F1-8A63-10077F54576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1782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EFD1-DCA6-4C71-A7DA-8B2742E70C5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1ED-6483-43F1-8A63-10077F54576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6459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DEFD1-DCA6-4C71-A7DA-8B2742E70C5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0D1ED-6483-43F1-8A63-10077F54576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3636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DEFD1-DCA6-4C71-A7DA-8B2742E70C5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0D1ED-6483-43F1-8A63-10077F54576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3694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Andres</a:t>
            </a:r>
            <a:r>
              <a:rPr lang="es-ES" dirty="0" smtClean="0"/>
              <a:t> Ramos </a:t>
            </a:r>
            <a:r>
              <a:rPr lang="es-ES" dirty="0" err="1" smtClean="0"/>
              <a:t>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Com</a:t>
            </a:r>
            <a:endParaRPr lang="es-ES" dirty="0" smtClean="0"/>
          </a:p>
          <a:p>
            <a:r>
              <a:rPr lang="es-ES" dirty="0" err="1" smtClean="0"/>
              <a:t>putacion</a:t>
            </a:r>
            <a:r>
              <a:rPr lang="es-ES" dirty="0" smtClean="0"/>
              <a:t> </a:t>
            </a:r>
            <a:r>
              <a:rPr lang="es-ES" dirty="0" err="1" smtClean="0"/>
              <a:t>Sabados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86043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ondo De Dibujos Animados De Bosque Mágico, Bosque, Ruta 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98893"/>
            <a:ext cx="12191999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71133" y="4021667"/>
            <a:ext cx="2573865" cy="257386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00999" y="3733799"/>
            <a:ext cx="2861733" cy="2861733"/>
          </a:xfrm>
          <a:prstGeom prst="rect">
            <a:avLst/>
          </a:prstGeom>
        </p:spPr>
      </p:pic>
      <p:sp>
        <p:nvSpPr>
          <p:cNvPr id="8" name="Llamada ovalada 7"/>
          <p:cNvSpPr/>
          <p:nvPr/>
        </p:nvSpPr>
        <p:spPr>
          <a:xfrm rot="211001" flipH="1" flipV="1">
            <a:off x="11455911" y="860154"/>
            <a:ext cx="153433" cy="45719"/>
          </a:xfrm>
          <a:prstGeom prst="wedgeEllipseCallout">
            <a:avLst>
              <a:gd name="adj1" fmla="val -40796"/>
              <a:gd name="adj2" fmla="val 77254"/>
            </a:avLst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9" name="Llamada ovalada 8"/>
          <p:cNvSpPr/>
          <p:nvPr/>
        </p:nvSpPr>
        <p:spPr>
          <a:xfrm>
            <a:off x="3810000" y="2362200"/>
            <a:ext cx="1938867" cy="1371599"/>
          </a:xfrm>
          <a:prstGeom prst="wedgeEllipseCallout">
            <a:avLst>
              <a:gd name="adj1" fmla="val -34043"/>
              <a:gd name="adj2" fmla="val 868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Corremos para saber quien llega a su casa primero</a:t>
            </a:r>
            <a:endParaRPr lang="es-GT" dirty="0"/>
          </a:p>
        </p:txBody>
      </p:sp>
      <p:sp>
        <p:nvSpPr>
          <p:cNvPr id="10" name="Llamada ovalada 9"/>
          <p:cNvSpPr/>
          <p:nvPr/>
        </p:nvSpPr>
        <p:spPr>
          <a:xfrm>
            <a:off x="7145865" y="2362200"/>
            <a:ext cx="1583268" cy="1185331"/>
          </a:xfrm>
          <a:prstGeom prst="wedgeEllipseCallout">
            <a:avLst>
              <a:gd name="adj1" fmla="val 32870"/>
              <a:gd name="adj2" fmla="val 919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Por que lo dices si te ganare</a:t>
            </a:r>
            <a:endParaRPr lang="es-GT" dirty="0"/>
          </a:p>
        </p:txBody>
      </p:sp>
      <p:sp>
        <p:nvSpPr>
          <p:cNvPr id="12" name="Llamada ovalada 11"/>
          <p:cNvSpPr/>
          <p:nvPr/>
        </p:nvSpPr>
        <p:spPr>
          <a:xfrm>
            <a:off x="2091265" y="2819399"/>
            <a:ext cx="1066800" cy="914400"/>
          </a:xfrm>
          <a:prstGeom prst="wedgeEllipseCallout">
            <a:avLst>
              <a:gd name="adj1" fmla="val 20437"/>
              <a:gd name="adj2" fmla="val 828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668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2.22222E-6 L -6.66667E-6 2.22222E-6 C -0.00287 -0.00255 -0.00626 -0.00371 -0.00834 -0.00764 L -0.0112 -0.0125 C -0.01146 -0.01366 -0.01133 -0.01528 -0.01185 -0.01621 C -0.01238 -0.01713 -0.01329 -0.01667 -0.01394 -0.01736 C -0.01446 -0.01806 -0.01485 -0.01922 -0.01537 -0.01991 C -0.01602 -0.02084 -0.0168 -0.0213 -0.01745 -0.02246 C -0.01836 -0.02385 -0.01915 -0.0257 -0.02019 -0.02732 C -0.02084 -0.02824 -0.02162 -0.02871 -0.02227 -0.02986 C -0.02527 -0.03426 -0.02527 -0.0375 -0.02995 -0.04098 C -0.0323 -0.0426 -0.03438 -0.04468 -0.03685 -0.04584 C -0.03777 -0.0463 -0.03868 -0.04653 -0.03959 -0.04699 C -0.04076 -0.04769 -0.04193 -0.04885 -0.0431 -0.04954 C -0.04428 -0.05023 -0.04545 -0.05023 -0.04662 -0.0507 C -0.04727 -0.05116 -0.04792 -0.05162 -0.0487 -0.05209 C -0.04961 -0.05255 -0.05053 -0.05278 -0.05144 -0.05324 C -0.05652 -0.05278 -0.06159 -0.05255 -0.06667 -0.05209 C -0.06954 -0.05162 -0.06993 -0.0507 -0.07227 -0.04954 C -0.07527 -0.04792 -0.07527 -0.04838 -0.07852 -0.04699 C -0.07943 -0.04676 -0.08034 -0.0463 -0.08126 -0.04584 C -0.08581 -0.0419 -0.08308 -0.04375 -0.08959 -0.04098 L -0.09245 -0.03959 C -0.0935 -0.03843 -0.09467 -0.03681 -0.09584 -0.03588 C -0.09714 -0.03519 -0.0987 -0.03519 -0.10001 -0.03473 C -0.10079 -0.03449 -0.10144 -0.0338 -0.10209 -0.03357 C -0.103 -0.0331 -0.10391 -0.03264 -0.10495 -0.03218 C -0.1056 -0.03148 -0.10626 -0.03033 -0.10704 -0.02986 C -0.1086 -0.02824 -0.11094 -0.02801 -0.11251 -0.02732 C -0.11329 -0.02709 -0.11394 -0.02639 -0.11459 -0.02616 C -0.11576 -0.02639 -0.11706 -0.02616 -0.1181 -0.02732 C -0.11889 -0.02824 -0.11889 -0.03079 -0.11954 -0.03218 C -0.12071 -0.03496 -0.12227 -0.03727 -0.1237 -0.03959 C -0.12409 -0.04051 -0.12461 -0.04121 -0.12501 -0.04213 C -0.12553 -0.04329 -0.12579 -0.04491 -0.12644 -0.04584 C -0.12722 -0.04699 -0.12839 -0.04723 -0.12917 -0.04838 C -0.12969 -0.04885 -0.13008 -0.05 -0.1306 -0.0507 C -0.13126 -0.05463 -0.13113 -0.05463 -0.13269 -0.0581 C -0.13308 -0.05903 -0.13347 -0.05996 -0.13399 -0.06065 C -0.13464 -0.06135 -0.13542 -0.06135 -0.13607 -0.06181 C -0.13659 -0.06273 -0.13685 -0.06435 -0.13751 -0.06435 C -0.15027 -0.06551 -0.16303 -0.06505 -0.17566 -0.06551 L -0.20769 -0.0669 C -0.20899 -0.06713 -0.21042 -0.0676 -0.21185 -0.06806 C -0.21251 -0.06829 -0.21316 -0.06898 -0.21394 -0.06922 C -0.21498 -0.06968 -0.21628 -0.06991 -0.21732 -0.0706 C -0.21876 -0.0713 -0.22149 -0.07292 -0.22149 -0.07292 C -0.22227 -0.07385 -0.22292 -0.07477 -0.22357 -0.07547 C -0.22422 -0.07593 -0.22514 -0.07593 -0.22566 -0.07662 C -0.2267 -0.07801 -0.22748 -0.0801 -0.22852 -0.08172 C -0.22917 -0.08287 -0.22969 -0.08426 -0.2306 -0.08542 C -0.23269 -0.08797 -0.23451 -0.08959 -0.23607 -0.09398 C -0.23842 -0.1 -0.23685 -0.09653 -0.24102 -0.10394 C -0.24167 -0.1051 -0.24219 -0.10648 -0.2431 -0.10764 C -0.24376 -0.10834 -0.24454 -0.10903 -0.24519 -0.10996 C -0.24558 -0.11065 -0.24597 -0.11204 -0.24649 -0.1125 C -0.24779 -0.11366 -0.24948 -0.11343 -0.25066 -0.11505 C -0.25339 -0.11829 -0.253 -0.11806 -0.25691 -0.11991 C -0.25782 -0.12037 -0.25873 -0.12107 -0.25964 -0.12107 C -0.26368 -0.12176 -0.26758 -0.12199 -0.27149 -0.12246 C -0.2724 -0.12269 -0.27331 -0.12315 -0.27422 -0.12361 C -0.27501 -0.12408 -0.27566 -0.12454 -0.27631 -0.12477 C -0.27748 -0.12547 -0.27865 -0.12547 -0.27982 -0.12616 C -0.2806 -0.12639 -0.28126 -0.12685 -0.28191 -0.12732 C -0.2892 -0.13102 -0.27891 -0.12523 -0.28881 -0.13102 L -0.29297 -0.13357 C -0.29376 -0.1338 -0.29454 -0.13403 -0.29506 -0.13473 C -0.29805 -0.1382 -0.29662 -0.13611 -0.29922 -0.14098 C -0.30196 -0.1551 -0.30157 -0.15047 -0.30001 -0.17431 C -0.29988 -0.1757 -0.29909 -0.17685 -0.29857 -0.17801 C -0.2961 -0.18334 -0.29714 -0.18033 -0.29441 -0.18403 C -0.29167 -0.18797 -0.29454 -0.18565 -0.29089 -0.18773 C -0.28503 -0.19491 -0.29258 -0.18635 -0.28672 -0.19144 C -0.28373 -0.19422 -0.28581 -0.19398 -0.28256 -0.19514 C -0.28126 -0.19584 -0.27982 -0.19584 -0.27839 -0.19653 C -0.27839 -0.19653 -0.27318 -0.19954 -0.27214 -0.20023 L -0.27006 -0.20139 C -0.26342 -0.20093 -0.25665 -0.20093 -0.25001 -0.20023 C -0.24909 -0.2 -0.24219 -0.19815 -0.24102 -0.19769 C -0.23998 -0.19746 -0.23907 -0.19676 -0.23816 -0.19653 C -0.23607 -0.19584 -0.23399 -0.1956 -0.23191 -0.19514 C -0.22657 -0.1956 -0.22123 -0.1956 -0.21602 -0.19653 C -0.21446 -0.19676 -0.21316 -0.19815 -0.21185 -0.19885 L -0.20977 -0.20023 C -0.20951 -0.20139 -0.20951 -0.20278 -0.20899 -0.20394 C -0.20847 -0.2051 -0.20756 -0.20533 -0.20691 -0.20625 C -0.20639 -0.20718 -0.206 -0.2081 -0.2056 -0.2088 C -0.20469 -0.2132 -0.20534 -0.21158 -0.20417 -0.21366 L -0.20626 -0.2125 L -0.20626 -0.2125 " pathEditMode="relative" ptsTypes="AAAAAAAAAAAAAAAAAAAAAAAAAAAAAAAAAAAAAAAAAAAAAAAAAAAAAAAAAAAAAAAAAAAAAAAAAAAAAAAAAAAAAAAAAA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22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Andres Ramos Ramirez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Andres Ramos Ramirez</dc:title>
  <dc:creator>GNet</dc:creator>
  <cp:lastModifiedBy>GNet</cp:lastModifiedBy>
  <cp:revision>3</cp:revision>
  <dcterms:created xsi:type="dcterms:W3CDTF">2025-10-25T15:12:24Z</dcterms:created>
  <dcterms:modified xsi:type="dcterms:W3CDTF">2025-10-25T15:30:21Z</dcterms:modified>
</cp:coreProperties>
</file>