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454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958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966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69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595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7214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295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08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51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579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83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229E3-CF90-4913-819C-35147BFADA0C}" type="datetimeFigureOut">
              <a:rPr lang="es-GT" smtClean="0"/>
              <a:t>15/11/2025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EBB4E-A92D-43AD-B24E-F27903191A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856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Jose</a:t>
            </a:r>
            <a:r>
              <a:rPr lang="es-GT" dirty="0" smtClean="0"/>
              <a:t> </a:t>
            </a:r>
            <a:r>
              <a:rPr lang="es-GT" dirty="0" err="1" smtClean="0"/>
              <a:t>Andres</a:t>
            </a:r>
            <a:r>
              <a:rPr lang="es-GT" dirty="0" smtClean="0"/>
              <a:t> Ramos </a:t>
            </a:r>
            <a:r>
              <a:rPr lang="es-GT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Computacion</a:t>
            </a:r>
            <a:r>
              <a:rPr lang="es-GT" dirty="0" smtClean="0"/>
              <a:t> </a:t>
            </a:r>
            <a:r>
              <a:rPr lang="es-GT" dirty="0" err="1" smtClean="0"/>
              <a:t>Sabados</a:t>
            </a:r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7992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137" y="254794"/>
            <a:ext cx="8467725" cy="6457950"/>
          </a:xfrm>
        </p:spPr>
      </p:pic>
    </p:spTree>
    <p:extLst>
      <p:ext uri="{BB962C8B-B14F-4D97-AF65-F5344CB8AC3E}">
        <p14:creationId xmlns:p14="http://schemas.microsoft.com/office/powerpoint/2010/main" val="1416358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756" y="710406"/>
            <a:ext cx="9067800" cy="5638800"/>
          </a:xfrm>
        </p:spPr>
      </p:pic>
    </p:spTree>
    <p:extLst>
      <p:ext uri="{BB962C8B-B14F-4D97-AF65-F5344CB8AC3E}">
        <p14:creationId xmlns:p14="http://schemas.microsoft.com/office/powerpoint/2010/main" val="285987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362" y="0"/>
            <a:ext cx="5287276" cy="6176963"/>
          </a:xfrm>
        </p:spPr>
      </p:pic>
    </p:spTree>
    <p:extLst>
      <p:ext uri="{BB962C8B-B14F-4D97-AF65-F5344CB8AC3E}">
        <p14:creationId xmlns:p14="http://schemas.microsoft.com/office/powerpoint/2010/main" val="679888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6861" y="1352051"/>
            <a:ext cx="4591050" cy="3422249"/>
          </a:xfrm>
        </p:spPr>
      </p:pic>
    </p:spTree>
    <p:extLst>
      <p:ext uri="{BB962C8B-B14F-4D97-AF65-F5344CB8AC3E}">
        <p14:creationId xmlns:p14="http://schemas.microsoft.com/office/powerpoint/2010/main" val="200820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724" y="1712027"/>
            <a:ext cx="3225731" cy="4351338"/>
          </a:xfrm>
        </p:spPr>
      </p:pic>
    </p:spTree>
    <p:extLst>
      <p:ext uri="{BB962C8B-B14F-4D97-AF65-F5344CB8AC3E}">
        <p14:creationId xmlns:p14="http://schemas.microsoft.com/office/powerpoint/2010/main" val="4111266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Panorámica</PresentationFormat>
  <Paragraphs>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Jose Andres Ramos Ramirez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Andres Ramos Ramirez</dc:title>
  <dc:creator>GNet</dc:creator>
  <cp:lastModifiedBy>GNet</cp:lastModifiedBy>
  <cp:revision>2</cp:revision>
  <dcterms:created xsi:type="dcterms:W3CDTF">2025-11-15T15:10:03Z</dcterms:created>
  <dcterms:modified xsi:type="dcterms:W3CDTF">2025-11-15T15:15:07Z</dcterms:modified>
</cp:coreProperties>
</file>