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84" d="100"/>
          <a:sy n="84" d="100"/>
        </p:scale>
        <p:origin x="390" y="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1C73D-5E6C-4B46-A1FF-6C37F0387BBB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B9356-B3FF-4453-9A09-EC4BFF6F3E8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41402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1C73D-5E6C-4B46-A1FF-6C37F0387BBB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B9356-B3FF-4453-9A09-EC4BFF6F3E8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52831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1C73D-5E6C-4B46-A1FF-6C37F0387BBB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B9356-B3FF-4453-9A09-EC4BFF6F3E8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37123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1C73D-5E6C-4B46-A1FF-6C37F0387BBB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B9356-B3FF-4453-9A09-EC4BFF6F3E8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60570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1C73D-5E6C-4B46-A1FF-6C37F0387BBB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B9356-B3FF-4453-9A09-EC4BFF6F3E8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7539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1C73D-5E6C-4B46-A1FF-6C37F0387BBB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B9356-B3FF-4453-9A09-EC4BFF6F3E8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41603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1C73D-5E6C-4B46-A1FF-6C37F0387BBB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B9356-B3FF-4453-9A09-EC4BFF6F3E8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64729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1C73D-5E6C-4B46-A1FF-6C37F0387BBB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B9356-B3FF-4453-9A09-EC4BFF6F3E8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70502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1C73D-5E6C-4B46-A1FF-6C37F0387BBB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B9356-B3FF-4453-9A09-EC4BFF6F3E8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94281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1C73D-5E6C-4B46-A1FF-6C37F0387BBB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B9356-B3FF-4453-9A09-EC4BFF6F3E8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86687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1C73D-5E6C-4B46-A1FF-6C37F0387BBB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B9356-B3FF-4453-9A09-EC4BFF6F3E8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66104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1C73D-5E6C-4B46-A1FF-6C37F0387BBB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B9356-B3FF-4453-9A09-EC4BFF6F3E8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31032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Jose</a:t>
            </a:r>
            <a:r>
              <a:rPr lang="es-ES" dirty="0" smtClean="0"/>
              <a:t> </a:t>
            </a:r>
            <a:r>
              <a:rPr lang="es-ES" dirty="0" err="1" smtClean="0"/>
              <a:t>andres</a:t>
            </a:r>
            <a:r>
              <a:rPr lang="es-ES" dirty="0" smtClean="0"/>
              <a:t> Ramos </a:t>
            </a:r>
            <a:r>
              <a:rPr lang="es-ES" dirty="0" err="1" smtClean="0"/>
              <a:t>Ramirez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err="1" smtClean="0"/>
              <a:t>Computacion</a:t>
            </a:r>
            <a:r>
              <a:rPr lang="es-ES" dirty="0" smtClean="0"/>
              <a:t> </a:t>
            </a:r>
            <a:r>
              <a:rPr lang="es-ES" dirty="0" err="1" smtClean="0"/>
              <a:t>Sabados</a:t>
            </a:r>
            <a:endParaRPr lang="es-ES" dirty="0" smtClean="0"/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545643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es-ES" dirty="0" smtClean="0"/>
              <a:t/>
            </a:r>
            <a:br>
              <a:rPr lang="es-ES" dirty="0" smtClean="0"/>
            </a:br>
            <a:endParaRPr lang="es-GT" dirty="0"/>
          </a:p>
        </p:txBody>
      </p:sp>
      <p:pic>
        <p:nvPicPr>
          <p:cNvPr id="4" name="moto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424" y="203285"/>
            <a:ext cx="2356556" cy="1325563"/>
          </a:xfrm>
          <a:prstGeom prst="rect">
            <a:avLst/>
          </a:prstGeom>
        </p:spPr>
      </p:pic>
      <p:pic>
        <p:nvPicPr>
          <p:cNvPr id="5" name="casa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71069" y="2780716"/>
            <a:ext cx="1943942" cy="1088608"/>
          </a:xfrm>
          <a:prstGeom prst="rect">
            <a:avLst/>
          </a:prstGeom>
        </p:spPr>
      </p:pic>
      <p:pic>
        <p:nvPicPr>
          <p:cNvPr id="7" name="moto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14592" y="424952"/>
            <a:ext cx="2387150" cy="1342772"/>
          </a:xfrm>
          <a:prstGeom prst="rect">
            <a:avLst/>
          </a:prstGeom>
        </p:spPr>
      </p:pic>
      <p:pic>
        <p:nvPicPr>
          <p:cNvPr id="8" name="casa 1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7313" y="2560743"/>
            <a:ext cx="2000590" cy="1120330"/>
          </a:xfrm>
          <a:prstGeom prst="rect">
            <a:avLst/>
          </a:prstGeom>
        </p:spPr>
      </p:pic>
      <p:pic>
        <p:nvPicPr>
          <p:cNvPr id="9" name="carro 2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64138" y="5020381"/>
            <a:ext cx="2204470" cy="1240759"/>
          </a:xfrm>
          <a:prstGeom prst="rect">
            <a:avLst/>
          </a:prstGeom>
        </p:spPr>
      </p:pic>
      <p:pic>
        <p:nvPicPr>
          <p:cNvPr id="10" name="carro 1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72477" y="553152"/>
            <a:ext cx="2161641" cy="1216653"/>
          </a:xfrm>
          <a:prstGeom prst="rect">
            <a:avLst/>
          </a:prstGeom>
        </p:spPr>
      </p:pic>
      <p:pic>
        <p:nvPicPr>
          <p:cNvPr id="11" name="sol 2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16536" y="2643002"/>
            <a:ext cx="1898056" cy="1226322"/>
          </a:xfrm>
          <a:prstGeom prst="rect">
            <a:avLst/>
          </a:prstGeom>
        </p:spPr>
      </p:pic>
      <p:pic>
        <p:nvPicPr>
          <p:cNvPr id="12" name="sol 1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83372" y="562196"/>
            <a:ext cx="1994431" cy="1226321"/>
          </a:xfrm>
          <a:prstGeom prst="rect">
            <a:avLst/>
          </a:prstGeom>
        </p:spPr>
      </p:pic>
      <p:pic>
        <p:nvPicPr>
          <p:cNvPr id="14" name="lampara 2"/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4391" y="4760395"/>
            <a:ext cx="1954621" cy="1760732"/>
          </a:xfrm>
          <a:prstGeom prst="rect">
            <a:avLst/>
          </a:prstGeom>
        </p:spPr>
      </p:pic>
      <p:pic>
        <p:nvPicPr>
          <p:cNvPr id="15" name="lampara 1"/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37506" y="2623726"/>
            <a:ext cx="1901119" cy="1761764"/>
          </a:xfrm>
          <a:prstGeom prst="rect">
            <a:avLst/>
          </a:prstGeom>
        </p:spPr>
      </p:pic>
      <p:pic>
        <p:nvPicPr>
          <p:cNvPr id="16" name="Ocultar 1"/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36938"/>
            <a:ext cx="2646930" cy="2120939"/>
          </a:xfrm>
          <a:prstGeom prst="rect">
            <a:avLst/>
          </a:prstGeom>
        </p:spPr>
      </p:pic>
      <p:pic>
        <p:nvPicPr>
          <p:cNvPr id="17" name="Ocultar 2"/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51094" y="185572"/>
            <a:ext cx="2646930" cy="2120939"/>
          </a:xfrm>
          <a:prstGeom prst="rect">
            <a:avLst/>
          </a:prstGeom>
        </p:spPr>
      </p:pic>
      <p:pic>
        <p:nvPicPr>
          <p:cNvPr id="18" name="Ocultar 3"/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55973" y="185571"/>
            <a:ext cx="2646930" cy="2120939"/>
          </a:xfrm>
          <a:prstGeom prst="rect">
            <a:avLst/>
          </a:prstGeom>
        </p:spPr>
      </p:pic>
      <p:pic>
        <p:nvPicPr>
          <p:cNvPr id="19" name="Ocultar 4"/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02903" y="196225"/>
            <a:ext cx="2646930" cy="2120939"/>
          </a:xfrm>
          <a:prstGeom prst="rect">
            <a:avLst/>
          </a:prstGeom>
        </p:spPr>
      </p:pic>
      <p:pic>
        <p:nvPicPr>
          <p:cNvPr id="20" name="Ocultar 5"/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29" y="2264551"/>
            <a:ext cx="2646930" cy="2120939"/>
          </a:xfrm>
          <a:prstGeom prst="rect">
            <a:avLst/>
          </a:prstGeom>
        </p:spPr>
      </p:pic>
      <p:pic>
        <p:nvPicPr>
          <p:cNvPr id="21" name="Ocultar 6"/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45058" y="2306510"/>
            <a:ext cx="2646930" cy="2120939"/>
          </a:xfrm>
          <a:prstGeom prst="rect">
            <a:avLst/>
          </a:prstGeom>
        </p:spPr>
      </p:pic>
      <p:pic>
        <p:nvPicPr>
          <p:cNvPr id="22" name="Ocultar 7"/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66442" y="2306509"/>
            <a:ext cx="2646930" cy="2120939"/>
          </a:xfrm>
          <a:prstGeom prst="rect">
            <a:avLst/>
          </a:prstGeom>
        </p:spPr>
      </p:pic>
      <p:pic>
        <p:nvPicPr>
          <p:cNvPr id="23" name="Ocultar 8"/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02903" y="2306509"/>
            <a:ext cx="2646930" cy="2120939"/>
          </a:xfrm>
          <a:prstGeom prst="rect">
            <a:avLst/>
          </a:prstGeom>
        </p:spPr>
      </p:pic>
      <p:pic>
        <p:nvPicPr>
          <p:cNvPr id="24" name="Ocultar 9"/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674" y="4434122"/>
            <a:ext cx="2646930" cy="2120939"/>
          </a:xfrm>
          <a:prstGeom prst="rect">
            <a:avLst/>
          </a:prstGeom>
        </p:spPr>
      </p:pic>
      <p:pic>
        <p:nvPicPr>
          <p:cNvPr id="25" name="Ocultar 10"/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81073" y="4434123"/>
            <a:ext cx="2646930" cy="2120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9188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25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5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7308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6</Words>
  <Application>Microsoft Office PowerPoint</Application>
  <PresentationFormat>Panorámica</PresentationFormat>
  <Paragraphs>3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Jose andres Ramos Ramirez</vt:lpstr>
      <vt:lpstr> 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Jose andres Ramos Ramirez</dc:title>
  <dc:creator>GNet</dc:creator>
  <cp:lastModifiedBy>GNet</cp:lastModifiedBy>
  <cp:revision>8</cp:revision>
  <dcterms:created xsi:type="dcterms:W3CDTF">2025-11-08T14:22:34Z</dcterms:created>
  <dcterms:modified xsi:type="dcterms:W3CDTF">2025-11-08T15:30:43Z</dcterms:modified>
</cp:coreProperties>
</file>