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57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18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564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619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164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389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4454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428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587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907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1252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014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9194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143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70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04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557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E918E65-9A92-448B-959A-5C30BB96B6AF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7AA5A-9B43-4696-AFD1-DDC50E9C6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5178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Yoan</a:t>
            </a:r>
            <a:r>
              <a:rPr lang="es-ES" dirty="0" smtClean="0"/>
              <a:t> Fabricio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Dealtan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ID: 2361</a:t>
            </a:r>
          </a:p>
          <a:p>
            <a:r>
              <a:rPr lang="es-ES" dirty="0" err="1" smtClean="0"/>
              <a:t>Computacion</a:t>
            </a:r>
            <a:r>
              <a:rPr lang="es-ES" dirty="0" smtClean="0"/>
              <a:t>: 1</a:t>
            </a:r>
          </a:p>
          <a:p>
            <a:r>
              <a:rPr lang="es-ES" dirty="0" err="1" smtClean="0"/>
              <a:t>Direccion</a:t>
            </a:r>
            <a:r>
              <a:rPr lang="es-ES" dirty="0" smtClean="0"/>
              <a:t>: Aldea El Carmen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250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Carro que tira fuego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Recursos </a:t>
            </a:r>
          </a:p>
          <a:p>
            <a:r>
              <a:rPr lang="es-ES" dirty="0" smtClean="0"/>
              <a:t>Metal de a cero</a:t>
            </a:r>
          </a:p>
          <a:p>
            <a:r>
              <a:rPr lang="es-ES" dirty="0" err="1" smtClean="0"/>
              <a:t>Plastico</a:t>
            </a:r>
            <a:endParaRPr lang="es-ES" dirty="0" smtClean="0"/>
          </a:p>
          <a:p>
            <a:r>
              <a:rPr lang="es-ES" dirty="0" smtClean="0"/>
              <a:t>Cuero</a:t>
            </a:r>
          </a:p>
          <a:p>
            <a:r>
              <a:rPr lang="es-ES" dirty="0" smtClean="0"/>
              <a:t>Esponja </a:t>
            </a:r>
          </a:p>
          <a:p>
            <a:r>
              <a:rPr lang="es-ES" dirty="0" smtClean="0"/>
              <a:t>Gasolina</a:t>
            </a:r>
          </a:p>
          <a:p>
            <a:r>
              <a:rPr lang="es-ES" dirty="0" smtClean="0"/>
              <a:t>Agua </a:t>
            </a:r>
          </a:p>
          <a:p>
            <a:r>
              <a:rPr lang="es-ES" dirty="0" smtClean="0"/>
              <a:t>Cable de luz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13316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412" y="2295525"/>
            <a:ext cx="5591175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45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32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Yoan Fabricio Lopez Dealtan</vt:lpstr>
      <vt:lpstr>Carro que tira fuego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Yoan Fabricio Lopez Dealtan</dc:title>
  <dc:creator>GNet</dc:creator>
  <cp:lastModifiedBy>GNet</cp:lastModifiedBy>
  <cp:revision>3</cp:revision>
  <dcterms:created xsi:type="dcterms:W3CDTF">2025-09-27T15:24:35Z</dcterms:created>
  <dcterms:modified xsi:type="dcterms:W3CDTF">2025-09-27T15:35:14Z</dcterms:modified>
</cp:coreProperties>
</file>