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>
        <p:scale>
          <a:sx n="70" d="100"/>
          <a:sy n="70" d="100"/>
        </p:scale>
        <p:origin x="738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66D1E-3A27-420F-A774-B4CF80C11385}" type="datetimeFigureOut">
              <a:rPr lang="es-GT" smtClean="0"/>
              <a:t>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78EA5-64E9-4CF5-B4D5-BA243A907BE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569160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66D1E-3A27-420F-A774-B4CF80C11385}" type="datetimeFigureOut">
              <a:rPr lang="es-GT" smtClean="0"/>
              <a:t>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78EA5-64E9-4CF5-B4D5-BA243A907BE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439207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66D1E-3A27-420F-A774-B4CF80C11385}" type="datetimeFigureOut">
              <a:rPr lang="es-GT" smtClean="0"/>
              <a:t>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78EA5-64E9-4CF5-B4D5-BA243A907BE7}" type="slidenum">
              <a:rPr lang="es-GT" smtClean="0"/>
              <a:t>‹Nº›</a:t>
            </a:fld>
            <a:endParaRPr lang="es-GT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915239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66D1E-3A27-420F-A774-B4CF80C11385}" type="datetimeFigureOut">
              <a:rPr lang="es-GT" smtClean="0"/>
              <a:t>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78EA5-64E9-4CF5-B4D5-BA243A907BE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8764038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66D1E-3A27-420F-A774-B4CF80C11385}" type="datetimeFigureOut">
              <a:rPr lang="es-GT" smtClean="0"/>
              <a:t>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78EA5-64E9-4CF5-B4D5-BA243A907BE7}" type="slidenum">
              <a:rPr lang="es-GT" smtClean="0"/>
              <a:t>‹Nº›</a:t>
            </a:fld>
            <a:endParaRPr lang="es-GT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708284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66D1E-3A27-420F-A774-B4CF80C11385}" type="datetimeFigureOut">
              <a:rPr lang="es-GT" smtClean="0"/>
              <a:t>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78EA5-64E9-4CF5-B4D5-BA243A907BE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918436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66D1E-3A27-420F-A774-B4CF80C11385}" type="datetimeFigureOut">
              <a:rPr lang="es-GT" smtClean="0"/>
              <a:t>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78EA5-64E9-4CF5-B4D5-BA243A907BE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63305430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66D1E-3A27-420F-A774-B4CF80C11385}" type="datetimeFigureOut">
              <a:rPr lang="es-GT" smtClean="0"/>
              <a:t>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78EA5-64E9-4CF5-B4D5-BA243A907BE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54772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66D1E-3A27-420F-A774-B4CF80C11385}" type="datetimeFigureOut">
              <a:rPr lang="es-GT" smtClean="0"/>
              <a:t>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78EA5-64E9-4CF5-B4D5-BA243A907BE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698476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66D1E-3A27-420F-A774-B4CF80C11385}" type="datetimeFigureOut">
              <a:rPr lang="es-GT" smtClean="0"/>
              <a:t>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78EA5-64E9-4CF5-B4D5-BA243A907BE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374150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66D1E-3A27-420F-A774-B4CF80C11385}" type="datetimeFigureOut">
              <a:rPr lang="es-GT" smtClean="0"/>
              <a:t>4/10/2025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78EA5-64E9-4CF5-B4D5-BA243A907BE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967807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66D1E-3A27-420F-A774-B4CF80C11385}" type="datetimeFigureOut">
              <a:rPr lang="es-GT" smtClean="0"/>
              <a:t>4/10/2025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78EA5-64E9-4CF5-B4D5-BA243A907BE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023270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66D1E-3A27-420F-A774-B4CF80C11385}" type="datetimeFigureOut">
              <a:rPr lang="es-GT" smtClean="0"/>
              <a:t>4/10/2025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78EA5-64E9-4CF5-B4D5-BA243A907BE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041135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66D1E-3A27-420F-A774-B4CF80C11385}" type="datetimeFigureOut">
              <a:rPr lang="es-GT" smtClean="0"/>
              <a:t>4/10/2025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78EA5-64E9-4CF5-B4D5-BA243A907BE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820799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66D1E-3A27-420F-A774-B4CF80C11385}" type="datetimeFigureOut">
              <a:rPr lang="es-GT" smtClean="0"/>
              <a:t>4/10/2025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78EA5-64E9-4CF5-B4D5-BA243A907BE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182384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66D1E-3A27-420F-A774-B4CF80C11385}" type="datetimeFigureOut">
              <a:rPr lang="es-GT" smtClean="0"/>
              <a:t>4/10/2025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78EA5-64E9-4CF5-B4D5-BA243A907BE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26180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566D1E-3A27-420F-A774-B4CF80C11385}" type="datetimeFigureOut">
              <a:rPr lang="es-GT" smtClean="0"/>
              <a:t>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F2178EA5-64E9-4CF5-B4D5-BA243A907BE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829537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5.wmf"/><Relationship Id="rId4" Type="http://schemas.openxmlformats.org/officeDocument/2006/relationships/oleObject" Target="../embeddings/oleObject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err="1" smtClean="0"/>
              <a:t>Yoan</a:t>
            </a:r>
            <a:r>
              <a:rPr lang="es-ES" dirty="0" smtClean="0"/>
              <a:t> Fabricio </a:t>
            </a:r>
            <a:r>
              <a:rPr lang="es-ES" dirty="0" err="1" smtClean="0"/>
              <a:t>Lopez</a:t>
            </a:r>
            <a:r>
              <a:rPr lang="es-ES" dirty="0" smtClean="0"/>
              <a:t> </a:t>
            </a:r>
            <a:r>
              <a:rPr lang="es-ES" dirty="0" err="1" smtClean="0"/>
              <a:t>Dealtan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err="1" smtClean="0"/>
              <a:t>Computacion</a:t>
            </a:r>
            <a:r>
              <a:rPr lang="es-ES" dirty="0" smtClean="0"/>
              <a:t> </a:t>
            </a:r>
            <a:r>
              <a:rPr lang="es-ES" dirty="0" err="1" smtClean="0"/>
              <a:t>Savado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5004563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000"/>
    </mc:Choice>
    <mc:Fallback>
      <p:transition spd="slow" advTm="3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4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0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1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2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3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4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8" presetClass="emph" presetSubtype="0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Rot by="21600000">
                                      <p:cBhvr>
                                        <p:cTn id="1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xit" presetSubtype="0" fill="hold" grpId="3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2" grpId="2"/>
      <p:bldP spid="2" grpId="3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La </a:t>
            </a:r>
            <a:r>
              <a:rPr lang="es-ES" dirty="0" err="1" smtClean="0"/>
              <a:t>contaminacion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Se entiende por contaminación ambiental </a:t>
            </a:r>
            <a:r>
              <a:rPr lang="es-ES" b="1" dirty="0" smtClean="0"/>
              <a:t>cuando existe la presencia de sustancias nocivas en el agua, aire o suelo</a:t>
            </a:r>
            <a:r>
              <a:rPr lang="es-ES" dirty="0" smtClean="0"/>
              <a:t>. Las sustancias nocivas son lo que llamamos contaminantes ambientales, pudiendo tener diferente origen. Además, se encuentran en diferentes concentraciones y en diferentes lugares.</a:t>
            </a:r>
          </a:p>
          <a:p>
            <a:r>
              <a:rPr lang="es-ES" dirty="0" smtClean="0"/>
              <a:t>La </a:t>
            </a:r>
            <a:r>
              <a:rPr lang="es-ES" b="1" dirty="0" smtClean="0"/>
              <a:t>contaminación</a:t>
            </a:r>
            <a:r>
              <a:rPr lang="es-ES" dirty="0" smtClean="0"/>
              <a:t> ambiental es la presencia de sustancias o elementos dañinos para los seres humanos y los ecosistemas (seres vivos). Existen diferentes tipos de </a:t>
            </a:r>
            <a:r>
              <a:rPr lang="es-ES" b="1" dirty="0" smtClean="0"/>
              <a:t>contaminación</a:t>
            </a:r>
            <a:r>
              <a:rPr lang="es-ES" dirty="0" smtClean="0"/>
              <a:t>, pero básicamente se pueden dividir en: </a:t>
            </a:r>
            <a:r>
              <a:rPr lang="es-ES" b="1" dirty="0" smtClean="0"/>
              <a:t>contaminación</a:t>
            </a:r>
            <a:r>
              <a:rPr lang="es-ES" dirty="0" smtClean="0"/>
              <a:t> del aire, </a:t>
            </a:r>
            <a:r>
              <a:rPr lang="es-ES" b="1" dirty="0" smtClean="0"/>
              <a:t>contaminación</a:t>
            </a:r>
            <a:r>
              <a:rPr lang="es-ES" dirty="0" smtClean="0"/>
              <a:t> de suelos (tierra) y </a:t>
            </a:r>
            <a:r>
              <a:rPr lang="es-ES" b="1" dirty="0" smtClean="0"/>
              <a:t>contaminación</a:t>
            </a:r>
            <a:r>
              <a:rPr lang="es-ES" dirty="0" smtClean="0"/>
              <a:t> del agua.</a:t>
            </a:r>
          </a:p>
          <a:p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0499939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4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0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1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2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3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4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xit" presetSubtype="0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xit" presetSubtype="0" fill="hold" grpId="3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2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2" grpId="2"/>
      <p:bldP spid="2" grpId="3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Ejemplos de la </a:t>
            </a:r>
            <a:r>
              <a:rPr lang="es-ES" dirty="0" err="1" smtClean="0"/>
              <a:t>contaminacion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GT" dirty="0" smtClean="0"/>
              <a:t>Un "contenido" de la contaminación puede referirse a los agentes contaminantes, que son las sustancias o elementos dañinos (como químicos, residuos, humo, etc.) que se introducen en el medio ambiente y lo vuelven inseguro o inadecuado para los seres vivos. También puede aludir a los efectos o manifestaciones de la contaminación, como la presencia de basura o el humo de fábricas, o a las consecuencias para la salud y el planeta, incluyendo enfermedades, daños a ecosistemas y el cambio climático. </a:t>
            </a:r>
          </a:p>
          <a:p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453815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4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0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1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2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3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4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xit" presetSubtype="0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xit" presetSubtype="0" fill="hold" grpId="3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2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2" grpId="2"/>
      <p:bldP spid="2" grpId="3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 smtClean="0"/>
              <a:t>Himajes</a:t>
            </a:r>
            <a:r>
              <a:rPr lang="es-ES" dirty="0" smtClean="0"/>
              <a:t> de la </a:t>
            </a:r>
            <a:r>
              <a:rPr lang="es-ES" dirty="0" err="1" smtClean="0"/>
              <a:t>contaminacion</a:t>
            </a:r>
            <a:endParaRPr lang="es-GT" dirty="0"/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964" y="1398694"/>
            <a:ext cx="6028472" cy="3676650"/>
          </a:xfrm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82436" y="1398694"/>
            <a:ext cx="5500759" cy="3676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55143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4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0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1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2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3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4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xit" presetSubtype="0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xit" presetSubtype="0" fill="hold" grpId="3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2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2" grpId="2"/>
      <p:bldP spid="2" grpId="3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 smtClean="0"/>
              <a:t>Explicacion</a:t>
            </a:r>
            <a:r>
              <a:rPr lang="es-ES" dirty="0" smtClean="0"/>
              <a:t> de como </a:t>
            </a:r>
            <a:r>
              <a:rPr lang="es-ES" dirty="0"/>
              <a:t>c</a:t>
            </a:r>
            <a:r>
              <a:rPr lang="es-ES" dirty="0" smtClean="0"/>
              <a:t>uidar la </a:t>
            </a:r>
            <a:r>
              <a:rPr lang="es-ES" dirty="0" err="1" smtClean="0"/>
              <a:t>contaminacion</a:t>
            </a:r>
            <a:endParaRPr lang="es-GT" dirty="0"/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140" y="1798329"/>
            <a:ext cx="5360147" cy="4902721"/>
          </a:xfrm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41243" y="1798330"/>
            <a:ext cx="5691116" cy="46434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4303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4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0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1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2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3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4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xit" presetSubtype="0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xit" presetSubtype="0" fill="hold" grpId="3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2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2" grpId="2"/>
      <p:bldP spid="2" grpId="3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Como se causa la </a:t>
            </a:r>
            <a:r>
              <a:rPr lang="es-ES" dirty="0" err="1" smtClean="0"/>
              <a:t>contaminacion</a:t>
            </a:r>
            <a:endParaRPr lang="es-GT" dirty="0"/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534" y="1569493"/>
            <a:ext cx="5718412" cy="5288507"/>
          </a:xfrm>
        </p:spPr>
      </p:pic>
      <p:graphicFrame>
        <p:nvGraphicFramePr>
          <p:cNvPr id="5" name="Objeto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84949872"/>
              </p:ext>
            </p:extLst>
          </p:nvPr>
        </p:nvGraphicFramePr>
        <p:xfrm>
          <a:off x="5302250" y="2895056"/>
          <a:ext cx="6889750" cy="592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Objeto empaquetador del shell" showAsIcon="1" r:id="rId4" imgW="6889680" imgH="592200" progId="Package">
                  <p:embed/>
                </p:oleObj>
              </mc:Choice>
              <mc:Fallback>
                <p:oleObj name="Objeto empaquetador del shell" showAsIcon="1" r:id="rId4" imgW="6889680" imgH="592200" progId="Package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5302250" y="2895056"/>
                        <a:ext cx="6889750" cy="5921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9239759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4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0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1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2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3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4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xit" presetSubtype="0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xit" presetSubtype="0" fill="hold" grpId="3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2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2" grpId="2"/>
      <p:bldP spid="2" grpId="3"/>
    </p:bldLst>
  </p:timing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44</TotalTime>
  <Words>218</Words>
  <Application>Microsoft Office PowerPoint</Application>
  <PresentationFormat>Panorámica</PresentationFormat>
  <Paragraphs>10</Paragraphs>
  <Slides>6</Slides>
  <Notes>0</Notes>
  <HiddenSlides>0</HiddenSlides>
  <MMClips>0</MMClips>
  <ScaleCrop>false</ScaleCrop>
  <HeadingPairs>
    <vt:vector size="8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1" baseType="lpstr">
      <vt:lpstr>Arial</vt:lpstr>
      <vt:lpstr>Trebuchet MS</vt:lpstr>
      <vt:lpstr>Wingdings 3</vt:lpstr>
      <vt:lpstr>Faceta</vt:lpstr>
      <vt:lpstr>Paquete</vt:lpstr>
      <vt:lpstr>Yoan Fabricio Lopez Dealtan</vt:lpstr>
      <vt:lpstr>La contaminacion</vt:lpstr>
      <vt:lpstr>Ejemplos de la contaminacion</vt:lpstr>
      <vt:lpstr>Himajes de la contaminacion</vt:lpstr>
      <vt:lpstr>Explicacion de como cuidar la contaminacion</vt:lpstr>
      <vt:lpstr>Como se causa la contaminacion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Yoan Fabricio Lopez Dealtan</dc:title>
  <dc:creator>GNet</dc:creator>
  <cp:lastModifiedBy>GNet</cp:lastModifiedBy>
  <cp:revision>6</cp:revision>
  <dcterms:created xsi:type="dcterms:W3CDTF">2025-10-04T14:13:59Z</dcterms:created>
  <dcterms:modified xsi:type="dcterms:W3CDTF">2025-10-04T14:57:59Z</dcterms:modified>
</cp:coreProperties>
</file>