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1140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8219-704C-4A73-AD82-E3C3897F454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4BF5-C3A1-4C80-A183-BB1D4C3810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9488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8219-704C-4A73-AD82-E3C3897F454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4BF5-C3A1-4C80-A183-BB1D4C3810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4807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8219-704C-4A73-AD82-E3C3897F454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4BF5-C3A1-4C80-A183-BB1D4C3810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753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8219-704C-4A73-AD82-E3C3897F454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4BF5-C3A1-4C80-A183-BB1D4C3810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1490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8219-704C-4A73-AD82-E3C3897F454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4BF5-C3A1-4C80-A183-BB1D4C3810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5751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8219-704C-4A73-AD82-E3C3897F454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4BF5-C3A1-4C80-A183-BB1D4C3810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4123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8219-704C-4A73-AD82-E3C3897F454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4BF5-C3A1-4C80-A183-BB1D4C3810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1691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8219-704C-4A73-AD82-E3C3897F454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4BF5-C3A1-4C80-A183-BB1D4C3810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7815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8219-704C-4A73-AD82-E3C3897F454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4BF5-C3A1-4C80-A183-BB1D4C3810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3963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8219-704C-4A73-AD82-E3C3897F454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4BF5-C3A1-4C80-A183-BB1D4C3810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932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8219-704C-4A73-AD82-E3C3897F454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4BF5-C3A1-4C80-A183-BB1D4C3810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5707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98219-704C-4A73-AD82-E3C3897F454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84BF5-C3A1-4C80-A183-BB1D4C38101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325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Yoan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24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734" y="2094730"/>
            <a:ext cx="3566955" cy="356695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3304" y="2797212"/>
            <a:ext cx="2546943" cy="2546943"/>
          </a:xfrm>
          <a:prstGeom prst="rect">
            <a:avLst/>
          </a:prstGeom>
        </p:spPr>
      </p:pic>
      <p:sp>
        <p:nvSpPr>
          <p:cNvPr id="7" name="Llamada de nube 6"/>
          <p:cNvSpPr/>
          <p:nvPr/>
        </p:nvSpPr>
        <p:spPr>
          <a:xfrm>
            <a:off x="3128211" y="1161817"/>
            <a:ext cx="1844843" cy="115750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Huy </a:t>
            </a:r>
            <a:r>
              <a:rPr lang="es-ES" dirty="0" err="1" smtClean="0"/>
              <a:t>hai</a:t>
            </a:r>
            <a:r>
              <a:rPr lang="es-ES" dirty="0" smtClean="0"/>
              <a:t> viene el lobo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69204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6 3.33333E-6 L -6.25E-6 3.33333E-6 C 0.02708 0.00069 0.05429 0.00023 0.0815 0.00231 C 0.08554 0.00277 0.08931 0.00578 0.09335 0.00694 C 0.09908 0.00879 0.10481 0.00972 0.11041 0.0118 C 0.11353 0.01273 0.11653 0.01504 0.11965 0.01643 C 0.12317 0.01805 0.12668 0.01921 0.1302 0.02106 C 0.1328 0.02245 0.13541 0.0243 0.13814 0.02569 C 0.14153 0.02754 0.14517 0.0287 0.14856 0.03032 C 0.15129 0.03171 0.15377 0.03402 0.1565 0.03518 C 0.1651 0.03888 0.17043 0.04004 0.1789 0.04213 C 0.19517 0.0537 0.17304 0.03912 0.19726 0.04907 C 0.19921 0.05 0.20077 0.05254 0.2026 0.05393 C 0.2052 0.05578 0.20911 0.0574 0.21171 0.05856 C 0.21093 0.06018 0.21028 0.06226 0.20911 0.06319 C 0.20702 0.06481 0.20468 0.06458 0.2026 0.06551 C 0.19986 0.06689 0.19726 0.06875 0.19465 0.07013 C 0.19335 0.07106 0.19192 0.07152 0.19075 0.07245 C 0.18892 0.07407 0.18736 0.07615 0.18541 0.07731 C 0.18293 0.0787 0.1802 0.07847 0.1776 0.07963 C 0.17486 0.08078 0.17239 0.08333 0.16965 0.08426 C 0.16744 0.08495 0.1608 0.08657 0.16314 0.08657 C 0.2052 0.08657 0.24726 0.08495 0.28944 0.08426 C 0.29114 0.08356 0.29296 0.08287 0.29465 0.08194 C 0.29596 0.08125 0.2996 0.08125 0.29856 0.07963 C 0.297 0.07685 0.29426 0.07801 0.29205 0.07731 C 0.2595 0.08356 0.27577 0.08125 0.21314 0.07731 C 0.21171 0.07708 0.21041 0.07569 0.20911 0.075 C 0.21132 0.07176 0.21327 0.06782 0.21575 0.06551 C 0.21952 0.0618 0.2259 0.05995 0.2302 0.05856 C 0.23931 0.05208 0.2345 0.05509 0.24465 0.04907 L 0.24856 0.04676 L 0.2526 0.04444 C 0.25168 0.04143 0.25142 0.03726 0.24999 0.03518 C 0.24726 0.03148 0.24387 0.03032 0.24075 0.02801 C 0.22773 0.01921 0.23736 0.02731 0.22096 0.01875 C 0.19973 0.00763 0.22004 0.01458 0.2026 0.00949 L 0.19205 0.00231 C 0.19075 0.00162 0.18944 0.00092 0.18814 3.33333E-6 C 0.18593 -0.00139 0.17916 -0.00463 0.1815 -0.00463 C 0.18684 -0.00463 0.19205 -0.00162 0.19726 3.33333E-6 C 0.20208 0.00324 0.20676 0.00717 0.21171 0.00949 C 0.21692 0.0118 0.22226 0.01273 0.2276 0.01412 L 0.26575 0.02338 L 0.28671 0.02801 C 0.29205 0.02939 0.29726 0.03148 0.3026 0.03287 C 0.30741 0.03379 0.31223 0.03426 0.31705 0.03518 C 0.32056 0.03588 0.32408 0.03657 0.3276 0.0375 C 0.32981 0.03657 0.33619 0.0368 0.33411 0.03518 C 0.33033 0.03171 0.31106 0.02893 0.3065 0.02801 C 0.27109 0.01088 0.31379 0.03078 0.27629 0.01643 C 0.24309 0.0037 0.26744 0.00902 0.24075 0.00463 C 0.24049 0.00463 0.2289 0.00162 0.2289 -0.00232 C 0.2289 -0.00579 0.23215 -0.00695 0.23411 -0.00695 C 0.27317 -0.00926 0.31223 -0.00857 0.35129 -0.00926 C 0.33814 -0.01019 0.32486 -0.01042 0.31171 -0.01158 C 0.30872 -0.01204 0.30559 -0.0132 0.3026 -0.01412 L 0.29205 -0.01644 L 0.2828 -0.02107 C 0.28111 -0.02199 0.27929 -0.02246 0.2776 -0.02338 C 0.27447 -0.02477 0.27135 -0.02639 0.26835 -0.02801 C 0.26705 -0.02871 0.26575 -0.02987 0.26444 -0.03033 C 0.26223 -0.03125 0.26002 -0.03195 0.2578 -0.03264 C 0.25611 -0.03426 0.2539 -0.03496 0.2526 -0.0375 C 0.24765 -0.04607 0.25481 -0.04723 0.2578 -0.04908 C 0.2595 -0.05024 0.26132 -0.0507 0.26314 -0.05139 C 0.26444 -0.05301 0.26562 -0.0551 0.26705 -0.05602 C 0.26952 -0.05811 0.27226 -0.05926 0.27499 -0.06088 C 0.27629 -0.06158 0.27747 -0.06274 0.2789 -0.0632 L 0.28944 -0.06551 C 0.29934 -0.07431 0.29231 -0.0713 0.3078 -0.05857 C 0.32708 -0.0426 0.34517 -0.02107 0.36575 -0.01158 C 0.39166 3.33333E-6 0.41757 0.01064 0.44335 0.02338 C 0.45911 0.03125 0.47564 0.03564 0.49075 0.04676 C 0.51444 0.06435 0.50103 0.05601 0.5315 0.07013 C 0.53189 0.07245 0.53372 0.07523 0.5328 0.07731 C 0.53137 0.08055 0.52851 0.08032 0.52629 0.08194 C 0.52343 0.08379 0.52004 0.08564 0.51705 0.08657 C 0.51444 0.0875 0.51171 0.08796 0.50911 0.08888 C 0.50598 0.09027 0.50312 0.09259 0.49999 0.09351 C 0.49075 0.09699 0.4703 0.09768 0.46444 0.09838 L 0.22499 0.09583 C 0.22356 0.09583 0.21991 0.09513 0.22096 0.09351 C 0.22708 0.08495 0.23944 0.08541 0.24596 0.08426 C 0.25754 0.07754 0.24179 0.0868 0.23411 0.08888 C 0.2276 0.09074 0.22096 0.09051 0.21444 0.0912 L 0.1789 0.10069 L 0.14856 0.10763 C 0.14517 0.1118 0.14166 0.11342 0.14335 0.12407 C 0.14374 0.12662 0.14609 0.12685 0.14726 0.1287 C 0.15429 0.13865 0.14374 0.12824 0.1565 0.14282 C 0.15898 0.1456 0.16171 0.14768 0.16444 0.14976 C 0.16653 0.15138 0.16887 0.15277 0.17096 0.15439 C 0.1746 0.1574 0.17786 0.16134 0.1815 0.16388 C 0.18801 0.16828 0.19478 0.17106 0.20129 0.17546 C 0.24257 0.20393 0.21431 0.19051 0.24596 0.20347 C 0.22096 0.20509 0.19596 0.20555 0.17096 0.20833 C 0.16783 0.20856 0.17721 0.20879 0.1802 0.21064 C 0.18528 0.21365 0.18958 0.21921 0.19465 0.22222 C 0.20155 0.22638 0.20872 0.22847 0.21575 0.23171 C 0.21887 0.2331 0.22187 0.23495 0.22499 0.23634 L 0.24999 0.24791 C 0.25299 0.24953 0.25611 0.25115 0.25911 0.25277 C 0.26223 0.25416 0.26523 0.25625 0.26835 0.2574 L 0.27499 0.25972 C 0.27564 0.26041 0.28254 0.26759 0.2815 0.27152 C 0.28033 0.27546 0.27721 0.27662 0.27499 0.27847 C 0.26757 0.28449 0.26679 0.28263 0.25911 0.28541 C 0.25559 0.2868 0.25221 0.28865 0.24856 0.29004 C 0.23541 0.29537 0.23293 0.29398 0.21965 0.30416 C 0.21041 0.31111 0.20103 0.31736 0.19205 0.32523 C 0.18944 0.32754 0.18684 0.33032 0.18411 0.33217 C 0.17942 0.33564 0.17447 0.33842 0.16965 0.34166 C 0.16835 0.34467 0.16705 0.34791 0.16575 0.35092 C 0.15168 0.38125 0.16275 0.35555 0.1539 0.37662 C 0.15338 0.37986 0.15312 0.38287 0.1526 0.38611 C 0.15221 0.38842 0.1509 0.39074 0.15129 0.39305 C 0.15325 0.40509 0.16041 0.40555 0.16575 0.40949 C 0.16757 0.41088 0.16913 0.41296 0.17096 0.41412 C 0.17434 0.41643 0.17708 0.41597 0.1802 0.41875 C 0.18163 0.42013 0.18267 0.42268 0.18411 0.42338 C 0.18801 0.42569 0.19205 0.42638 0.19596 0.42824 C 0.21249 0.43611 0.19439 0.43078 0.21444 0.43518 C 0.2384 0.44583 0.22252 0.43958 0.2789 0.43518 C 0.28853 0.43449 0.29817 0.43217 0.3078 0.43055 C 0.30911 0.42963 0.31041 0.4287 0.31171 0.42824 C 0.31484 0.42708 0.31796 0.42731 0.32096 0.42592 C 0.3246 0.42407 0.32799 0.42106 0.3315 0.41875 C 0.3371 0.40393 0.3302 0.41875 0.34075 0.40949 C 0.34426 0.40625 0.34569 0.39884 0.34726 0.39305 C 0.34478 0.37986 0.34804 0.39051 0.33944 0.38379 C 0.33736 0.38217 0.33606 0.3787 0.33411 0.37662 C 0.32825 0.37083 0.32525 0.37152 0.31835 0.36967 C 0.26848 0.34143 0.30494 0.35902 0.2802 0.35092 C 0.27838 0.35046 0.27668 0.34884 0.27499 0.34861 C 0.26353 0.34722 0.25208 0.34699 0.24075 0.34629 C 0.25481 0.34305 0.25221 0.34328 0.26965 0.34166 C 0.28632 0.33981 0.30299 0.3375 0.31965 0.33703 C 0.36965 0.33518 0.41965 0.33541 0.46965 0.33449 L 0.5789 0.33217 C 0.57187 0.32615 0.57122 0.32476 0.56184 0.3206 C 0.55221 0.3162 0.5427 0.31041 0.5328 0.30879 C 0.52369 0.3074 0.51666 0.30648 0.5078 0.30416 C 0.5026 0.30277 0.49726 0.30115 0.49205 0.29953 C 0.48762 0.29814 0.48333 0.29606 0.4789 0.2949 C 0.47187 0.29305 0.45299 0.29074 0.44726 0.29004 C 0.44556 0.28912 0.43697 0.28356 0.43411 0.2831 C 0.42668 0.28194 0.41926 0.28148 0.41171 0.28078 C 0.40911 0.28009 0.4065 0.27939 0.4039 0.27847 C 0.39986 0.27708 0.39609 0.275 0.39205 0.27384 C 0.37773 0.26967 0.36913 0.26875 0.3552 0.26666 C 0.35038 0.26435 0.34569 0.26134 0.34075 0.25972 C 0.32629 0.25509 0.31184 0.25046 0.29726 0.24791 C 0.27968 0.24513 0.28762 0.24699 0.27356 0.24328 C 0.27317 0.24097 0.272 0.23865 0.27226 0.23634 C 0.27317 0.2287 0.28359 0.22939 0.28411 0.22939 C 0.29023 0.22824 0.29648 0.22777 0.3026 0.22685 C 0.34257 0.22152 0.29713 0.22546 0.3789 0.22222 C 0.37564 0.22152 0.36275 0.21875 0.35911 0.21759 C 0.3552 0.2162 0.35129 0.21458 0.34726 0.21296 C 0.34374 0.21134 0.34036 0.20926 0.33671 0.20833 C 0.33241 0.20694 0.32799 0.20671 0.32356 0.20601 C 0.31965 0.20509 0.31575 0.20463 0.31171 0.20347 C 0.29088 0.19814 0.29478 0.19953 0.2828 0.19421 C 0.28333 0.19027 0.28306 0.18588 0.28411 0.1824 C 0.28489 0.18009 0.28671 0.17916 0.28814 0.17777 C 0.29023 0.17592 0.29257 0.175 0.29465 0.17314 C 0.29609 0.17199 0.29713 0.16921 0.29856 0.16851 C 0.30155 0.16689 0.30481 0.16689 0.3078 0.1662 C 0.30715 0.15625 0.30911 0.14583 0.3039 0.14051 C 0.30273 0.13912 0.30129 0.13888 0.29999 0.13796 C 0.29856 0.13564 0.29739 0.1331 0.29596 0.13101 C 0.29478 0.12916 0.29205 0.12916 0.29205 0.12638 C 0.29205 0.12384 0.29465 0.12476 0.29596 0.12407 C 0.30494 0.11944 0.30885 0.1206 0.28411 0.12407 C 0.25429 0.12314 0.22447 0.1243 0.19465 0.12176 C 0.19465 0.12176 0.20455 0.11574 0.2065 0.11458 C 0.21054 0.11226 0.21978 0.10671 0.22356 0.10532 C 0.22747 0.10393 0.2315 0.1037 0.23541 0.10301 C 0.23944 0.10138 0.24335 0.09976 0.24726 0.09838 C 0.24986 0.09745 0.2526 0.09722 0.2552 0.09583 C 0.25702 0.0949 0.25872 0.09259 0.26041 0.0912 C 0.26171 0.09027 0.26314 0.08981 0.26444 0.08888 C 0.25833 0.08726 0.25116 0.09027 0.24596 0.08426 C 0.24387 0.08171 0.24778 0.07523 0.24999 0.07245 C 0.2526 0.06921 0.25611 0.06944 0.25911 0.06782 C 0.26184 0.06643 0.26444 0.06504 0.26705 0.06319 C 0.272 0.05949 0.27655 0.05463 0.2815 0.05138 C 0.28502 0.0493 0.29661 0.0456 0.30129 0.04444 C 0.31093 0.04213 0.32056 0.04027 0.3302 0.0375 C 0.34153 0.03402 0.33541 0.03564 0.34856 0.03287 L 0.31705 0.02569 C 0.31314 0.025 0.30911 0.02453 0.3052 0.02338 C 0.30116 0.02222 0.29739 0.01921 0.29335 0.01875 C 0.26444 0.01597 0.23541 0.01551 0.2065 0.01412 C 0.20168 0.01319 0.18736 0.01365 0.19205 0.0118 C 0.21601 0.00185 0.26627 0.01041 0.28411 0.0118 L 0.3052 0.02106 C 0.3065 0.02176 0.30833 0.02152 0.30911 0.02338 C 0.31028 0.02592 0.31002 0.02963 0.31041 0.03287 C 0.30103 0.0537 0.31028 0.03842 0.29726 0.04676 C 0.29491 0.04838 0.29296 0.05185 0.29075 0.05393 C 0.28866 0.05578 0.28632 0.05671 0.28411 0.05856 C 0.2815 0.06064 0.27903 0.06388 0.27629 0.06551 C 0.27239 0.06782 0.26835 0.06851 0.26444 0.07013 C 0.25598 0.07384 0.24752 0.07685 0.23944 0.08194 C 0.21158 0.09884 0.2401 0.09097 0.21444 0.09583 L 0.18814 0.11458 C 0.18463 0.11713 0.18306 0.11643 0.1802 0.12176 C 0.17734 0.12662 0.17512 0.13402 0.17356 0.14051 C 0.17304 0.14259 0.17278 0.14513 0.17226 0.14745 C 0.18684 0.17314 0.16965 0.14421 0.22226 0.17546 C 0.2289 0.17939 0.23528 0.18426 0.24205 0.18726 C 0.27916 0.2037 0.23971 0.17963 0.27499 0.19884 C 0.31236 0.21944 0.28228 0.20555 0.29856 0.21296 C 0.29908 0.21597 0.30038 0.21921 0.29999 0.22222 C 0.29986 0.22314 0.29491 0.23472 0.29335 0.23634 C 0.28645 0.24305 0.27968 0.25069 0.27226 0.25509 C 0.26405 0.25995 0.2578 0.26319 0.24999 0.26898 C 0.24374 0.27361 0.23749 0.27801 0.2315 0.2831 C 0.22916 0.28495 0.22694 0.28726 0.22499 0.29004 C 0.22291 0.29282 0.21965 0.29953 0.21965 0.29953 C 0.21692 0.31435 0.21627 0.31111 0.2289 0.32986 C 0.23671 0.34166 0.25038 0.34768 0.25911 0.35555 C 0.26861 0.36435 0.27851 0.37199 0.28671 0.38379 C 0.29439 0.39467 0.29075 0.39143 0.29726 0.39537 C 0.29817 0.39768 0.29934 0.39976 0.29999 0.40254 C 0.30103 0.40694 0.3026 0.41643 0.3026 0.41643 C 0.30168 0.41805 0.29426 0.43449 0.29075 0.42824 C 0.28931 0.42569 0.29413 0.4243 0.29596 0.42338 C 0.29947 0.42199 0.30299 0.42152 0.3065 0.42106 C 0.3302 0.41921 0.3539 0.41713 0.3776 0.41643 L 0.56444 0.41412 C 0.56835 0.41342 0.57239 0.41319 0.57629 0.4118 C 0.57903 0.41088 0.58645 0.40995 0.58411 0.40717 C 0.57773 0.39884 0.56926 0.39791 0.56184 0.39305 C 0.55598 0.38935 0.55025 0.38564 0.54465 0.38148 C 0.53762 0.37592 0.53085 0.36967 0.52356 0.36504 C 0.51549 0.35949 0.50689 0.35601 0.49856 0.35092 C 0.48033 0.33935 0.47135 0.33009 0.4526 0.31597 C 0.44387 0.30926 0.43528 0.30208 0.42629 0.29722 C 0.40976 0.28796 0.39244 0.28449 0.37629 0.27384 C 0.35872 0.26203 0.37278 0.27037 0.3539 0.26203 C 0.34895 0.25995 0.34609 0.25578 0.34075 0.25277 C 0.33723 0.25069 0.33359 0.25 0.3302 0.24791 L 0.32629 0.2456 C 0.3276 0.24259 0.32838 0.23865 0.3302 0.23634 C 0.33163 0.23449 0.33372 0.23495 0.33541 0.23402 C 0.33944 0.23171 0.34335 0.22893 0.34726 0.22685 C 0.34947 0.22592 0.35168 0.22569 0.3539 0.22453 C 0.35924 0.22176 0.36444 0.21828 0.36965 0.21527 L 0.37356 0.21296 C 0.36484 0.21203 0.35598 0.2125 0.34726 0.21064 C 0.3453 0.21018 0.34387 0.20717 0.34205 0.20601 C 0.34036 0.20486 0.33853 0.20416 0.33671 0.20347 C 0.33463 0.20277 0.33228 0.20231 0.3302 0.20115 C 0.31835 0.19537 0.3065 0.18842 0.29465 0.1824 C 0.28775 0.17893 0.2789 0.1787 0.27226 0.17777 C 0.24491 0.1625 0.25351 0.17476 0.24205 0.15439 C 0.24166 0.15208 0.24075 0.15 0.24075 0.14745 C 0.24075 0.13888 0.24036 0.12986 0.24205 0.12176 C 0.24465 0.10949 0.24791 0.11111 0.2526 0.10763 C 0.25442 0.10625 0.25611 0.10463 0.2578 0.10301 C 0.24543 0.08981 0.25741 0.10092 0.23944 0.0912 C 0.2345 0.08865 0.22994 0.08426 0.22499 0.08194 C 0.21848 0.0787 0.21171 0.07777 0.2052 0.075 C 0.19361 0.0699 0.19465 0.07013 0.18671 0.06319 C 0.18632 0.06088 0.18541 0.05856 0.18541 0.05625 C 0.18541 0.04976 0.18775 0.04676 0.19075 0.04444 C 0.19244 0.04328 0.19426 0.04305 0.19596 0.04213 C 0.20364 0.03819 0.19596 0.0412 0.2052 0.0375 C 0.20741 0.03657 0.20963 0.03588 0.21171 0.03518 C 0.21444 0.03426 0.21705 0.03379 0.21965 0.03287 C 0.22629 0.02986 0.2328 0.02615 0.23944 0.02338 C 0.24244 0.02222 0.24556 0.02199 0.24856 0.02106 C 0.25077 0.02037 0.25299 0.01921 0.2552 0.01875 C 0.26705 0.0162 0.26653 0.01643 0.27356 0.01643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7.40741E-7 L 1.25E-6 7.40741E-7 C 0.00833 0.00463 0.01654 0.00972 0.025 0.01389 C 0.0306 0.01666 0.03646 0.01805 0.04206 0.02106 C 0.04701 0.02361 0.05182 0.02708 0.05651 0.03032 C 0.06185 0.03403 0.06693 0.03912 0.0724 0.0419 C 0.07748 0.04467 0.08294 0.04514 0.08815 0.04676 C 0.09336 0.05069 0.09857 0.05532 0.10391 0.05833 C 0.11797 0.06643 0.12396 0.06828 0.13555 0.07245 C 0.13724 0.07407 0.13893 0.07569 0.14076 0.07708 C 0.14206 0.07801 0.14362 0.07801 0.14479 0.0794 C 0.14766 0.08356 0.14948 0.09004 0.15261 0.09352 C 0.15482 0.09583 0.15716 0.09791 0.15925 0.10046 C 0.16016 0.10185 0.16081 0.10393 0.16185 0.10509 C 0.16393 0.10787 0.16628 0.10949 0.16836 0.11227 C 0.17253 0.11736 0.17669 0.12222 0.18021 0.12847 L 0.18685 0.14028 C 0.18919 0.15254 0.19011 0.1544 0.18685 0.17291 C 0.18594 0.17778 0.18346 0.18102 0.18151 0.18472 C 0.17995 0.18796 0.17839 0.19143 0.1763 0.19398 C 0.17396 0.19699 0.17083 0.19815 0.16836 0.20092 C 0.16511 0.20509 0.16237 0.21065 0.15925 0.21504 C 0.15794 0.2169 0.15651 0.21782 0.15521 0.21967 C 0.14414 0.23657 0.15234 0.23518 0.13021 0.25486 C 0.12175 0.26227 0.12331 0.26018 0.11315 0.27592 C 0.11029 0.28009 0.10521 0.28981 0.10521 0.28981 C 0.10234 0.30532 0.10261 0.29861 0.11185 0.32268 C 0.11784 0.33842 0.12487 0.34838 0.13425 0.35764 C 0.14492 0.36852 0.15599 0.3787 0.16706 0.38819 C 0.203 0.41875 0.27214 0.45833 0.29609 0.46991 C 0.30573 0.47453 0.31537 0.47893 0.325 0.48403 C 0.35534 0.49977 0.32761 0.48819 0.35261 0.49791 C 0.32982 0.51412 0.34948 0.50301 0.3237 0.50972 C 0.31706 0.51134 0.31068 0.51528 0.30391 0.51666 C 0.29128 0.51921 0.27852 0.51967 0.26576 0.52129 L 0.2487 0.52384 C 0.24753 0.52361 0.19271 0.54884 0.17891 0.51435 C 0.17787 0.51157 0.17721 0.5081 0.1763 0.50509 C 0.17891 0.49491 0.18034 0.48333 0.18425 0.47453 C 0.1875 0.46713 0.19245 0.46227 0.1974 0.45833 C 0.23073 0.43102 0.26432 0.4044 0.2987 0.38102 C 0.38346 0.32338 0.32748 0.38148 0.40794 0.31088 C 0.42201 0.29861 0.43529 0.28356 0.4487 0.26875 C 0.45469 0.26227 0.46107 0.25278 0.46576 0.24305 C 0.4668 0.24097 0.46758 0.23842 0.46849 0.23611 C 0.44688 0.21041 0.46498 0.22847 0.42891 0.21041 C 0.33724 0.16435 0.45078 0.21366 0.36576 0.18472 C 0.35508 0.18102 0.34492 0.17384 0.33425 0.1706 C 0.32331 0.16759 0.31224 0.16805 0.3013 0.16597 C 0.22096 0.15 0.30742 0.16134 0.21979 0.15185 L 0.03555 0.15416 C 0.0332 0.1544 0.03112 0.15764 0.02891 0.15903 C 0.02721 0.15995 0.02539 0.16041 0.0237 0.16134 C 0.0224 0.16203 0.02109 0.16273 0.01979 0.16366 C 0.03672 0.17662 0.02813 0.17129 0.05651 0.18009 C 0.1612 0.21157 0.04076 0.17453 0.13555 0.19861 C 0.15703 0.20416 0.17839 0.2125 0.2 0.21736 C 0.22057 0.22199 0.26185 0.22685 0.26185 0.22685 C 0.26315 0.22824 0.26732 0.23148 0.26576 0.23148 C 0.22539 0.22893 0.18503 0.22407 0.14479 0.21967 C 0.14115 0.21944 0.13776 0.21805 0.13425 0.21736 C 0.13021 0.21666 0.1263 0.21574 0.1224 0.21504 C 0.11628 0.21412 0.11003 0.21342 0.10391 0.21273 C 0.08451 0.19537 0.10495 0.21227 0.09076 0.20347 C 0.07136 0.19097 0.08425 0.19629 0.07109 0.19166 C 0.06758 0.18866 0.06406 0.18518 0.06055 0.18241 C 0.05404 0.17731 0.04714 0.17361 0.04076 0.16828 C 0.0388 0.16666 0.03724 0.16342 0.03555 0.16134 C 0.03425 0.15972 0.03294 0.1581 0.03151 0.15648 C 0.03242 0.15116 0.03138 0.14305 0.03425 0.14028 C 0.04128 0.13333 0.04987 0.13194 0.05794 0.13078 C 0.0819 0.12801 0.10612 0.1294 0.13021 0.12847 C 0.14649 0.1294 0.16276 0.12893 0.17891 0.13078 C 0.18242 0.13125 0.17188 0.13171 0.16836 0.1331 C 0.15495 0.13866 0.16823 0.13634 0.15651 0.14259 C 0.15404 0.14398 0.1513 0.14421 0.1487 0.14491 C 0.13568 0.15416 0.14596 0.14768 0.1237 0.15648 C 0.10182 0.16551 0.12448 0.15787 0.10261 0.16366 L 0.06836 0.17291 C 0.03307 0.1831 0.07005 0.17361 0.04479 0.18009 C 0.03984 0.1831 0.03516 0.18634 0.03021 0.18935 C 0.02852 0.19028 0.02669 0.19074 0.025 0.19166 C 0.0237 0.19236 0.0224 0.19328 0.02109 0.19398 C 0.07721 0.21898 -0.0082 0.18287 0.08815 0.21273 C 0.09063 0.21342 0.09245 0.21782 0.09479 0.21967 C 0.09636 0.22106 0.09818 0.22129 0.1 0.22199 C 0.04675 0.26157 0.07643 0.24375 -0.04349 0.23148 C -0.07695 0.22801 -0.21875 0.18264 -0.23555 0.17754 L -0.31575 0.15416 C -0.31367 0.15278 -0.31159 0.15 -0.30924 0.14953 C -0.24883 0.14097 -0.24752 0.14514 -0.18555 0.15185 C -0.17604 0.16157 -0.16627 0.16481 -0.18945 0.18009 C -0.21081 0.19398 -0.23268 0.20694 -0.25534 0.21273 C -0.30273 0.225 -0.35091 0.22685 -0.3987 0.23379 C -0.40052 0.23449 -0.4056 0.23495 -0.40391 0.23611 C -0.33555 0.28588 -0.40599 0.21574 -0.3263 0.28981 C -0.32187 0.29398 -0.3095 0.30602 -0.31445 0.30625 C -0.34922 0.30717 -0.38385 0.29699 -0.41849 0.29213 L -0.47239 0.27361 C -0.48542 0.26921 -0.47786 0.27523 -0.48815 0.26412 C -0.48333 0.26111 -0.47877 0.25532 -0.4737 0.25486 C -0.22422 0.23379 -0.33568 0.2662 -0.25794 0.24305 C -0.33646 0.2081 -0.23047 0.25648 -0.3776 0.18009 C -0.39466 0.17106 -0.41198 0.16481 -0.42891 0.15648 C -0.43437 0.15393 -0.43932 0.14953 -0.44479 0.14722 C -0.47656 0.13449 -0.4944 0.13148 -0.5263 0.12384 C -0.5 0.11828 -0.42135 0.11666 -0.44739 0.10741 C -0.5362 0.07592 -0.49531 0.08634 -0.56979 0.07245 C -0.57148 0.07153 -0.57331 0.0706 -0.575 0.07014 C -0.58242 0.06759 -0.60482 0.06528 -0.59739 0.06296 C -0.53997 0.0456 -0.49479 0.03981 -0.44219 0.03264 C -0.43815 0.03426 -0.4263 0.03773 -0.43034 0.03727 C -0.6457 0.02106 -0.48542 0.02315 -0.3487 0.0162 L -0.15664 0.02569 C -0.14349 0.02639 -0.10417 0.03264 -0.11706 0.02801 C -0.13437 0.02176 -0.15221 0.02338 -0.16979 0.02106 C -0.10377 -0.00602 -0.16588 0.01551 -0.06706 0.00231 C 0.01042 -0.0081 0.0207 -0.01042 0.06836 -0.02107 C 0.05208 -0.03079 0.06016 -0.02662 0.0237 -0.03056 C 0.00794 -0.03218 -0.00794 -0.03195 -0.0237 -0.03287 L -0.13424 -0.05394 L -0.23945 -0.0632 C -0.28997 -0.075 -0.34101 -0.07986 -0.39075 -0.09838 C -0.39609 -0.10023 -0.38281 -0.11204 -0.3776 -0.11459 C -0.36706 -0.12014 -0.35651 -0.12477 -0.34609 -0.13102 C -0.32604 -0.14283 -0.34088 -0.13542 -0.3 -0.14028 C -0.25963 -0.13889 -0.21914 -0.1419 -0.17891 -0.13565 C -0.17409 -0.13496 -0.18763 -0.12755 -0.19206 -0.12408 C -0.19518 -0.12176 -0.19818 -0.11922 -0.2013 -0.1169 C -0.20833 -0.11227 -0.21549 -0.10834 -0.22239 -0.10301 C -0.22864 -0.09815 -0.24075 -0.08658 -0.24075 -0.08658 C -0.23112 -0.08195 -0.22174 -0.07523 -0.21185 -0.07269 C -0.19349 -0.06759 -0.19062 -0.06806 -0.17109 -0.05625 C -0.08919 -0.00695 -0.14336 -0.03472 -0.11185 -0.01875 C -0.09635 0.00416 -0.09336 0.00069 -0.13164 0.03958 C -0.13802 0.04629 -0.18789 0.07338 -0.2026 0.08171 C -0.27409 0.12268 -0.27851 0.11551 -0.21445 0.11227 C -0.18646 0.1169 -0.15833 0.12037 -0.13034 0.12616 C -0.12864 0.12662 -0.125 0.12916 -0.1263 0.13078 C -0.13385 0.14097 -0.14245 0.14838 -0.1513 0.15416 C -0.19049 0.17986 -0.18841 0.17778 -0.21575 0.18241 C -0.225 0.18935 -0.23398 0.19722 -0.24349 0.20347 C -0.24596 0.20509 -0.25325 0.20231 -0.2513 0.20578 C -0.24805 0.21157 -0.24245 0.20995 -0.23815 0.21273 C -0.21966 0.22477 -0.20091 0.23565 -0.18294 0.25023 C -0.16302 0.2662 -0.14427 0.28588 -0.125 0.30393 C -0.12018 0.31643 -0.11406 0.32754 -0.11055 0.34143 C -0.10937 0.3456 -0.11002 0.35208 -0.11185 0.35532 C -0.11745 0.36528 -0.12604 0.36875 -0.13164 0.3787 C -0.13463 0.38426 -0.13724 0.39074 -0.14075 0.39514 C -0.14271 0.39722 -0.14518 0.39676 -0.14739 0.39745 C -0.15182 0.40069 -0.15612 0.40393 -0.16055 0.40671 C -0.16445 0.40926 -0.16888 0.40972 -0.17239 0.41389 C -0.17461 0.41643 -0.16706 0.4125 -0.16445 0.41157 C -0.16094 0.41018 -0.15755 0.4081 -0.15391 0.40671 C -0.15091 0.40555 -0.13555 0.40092 -0.13164 0.39745 C -0.12956 0.3956 -0.13607 0.39861 -0.13815 0.39977 C -0.1418 0.40185 -0.14518 0.4044 -0.1487 0.40671 C -0.19427 0.3787 -0.24023 0.35231 -0.28555 0.32268 C -0.29388 0.31713 -0.30117 0.3081 -0.30924 0.30162 C -0.31927 0.29328 -0.32943 0.28588 -0.33945 0.27824 C -0.34622 0.2544 -0.3444 0.26296 -0.34739 0.21504 C -0.34844 0.19791 -0.34557 0.17986 -0.3487 0.16366 C -0.35 0.15694 -0.35547 0.15625 -0.35924 0.15416 C -0.36302 0.15231 -0.36719 0.15278 -0.37109 0.15185 C -0.37409 0.15116 -0.37721 0.15046 -0.38034 0.14953 C -0.38737 0.14745 -0.39427 0.14491 -0.4013 0.14259 C -0.40391 0.14166 -0.40664 0.14097 -0.40924 0.14028 C -0.41224 0.1243 -0.41055 0.13565 -0.41055 0.10509 " pathEditMode="relative" ptsTypes="AAAAAAAAAAAAAAAAAAAAAAAAAAAAAAAAAAAAAAAAAAAA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Yoan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Yoan</dc:title>
  <dc:creator>GNet</dc:creator>
  <cp:lastModifiedBy>GNet</cp:lastModifiedBy>
  <cp:revision>2</cp:revision>
  <dcterms:created xsi:type="dcterms:W3CDTF">2025-10-04T15:25:48Z</dcterms:created>
  <dcterms:modified xsi:type="dcterms:W3CDTF">2025-10-04T15:38:13Z</dcterms:modified>
</cp:coreProperties>
</file>