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A029D-306D-48F7-92A8-638C93B0359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7C0B-6786-4985-BAFA-BF160A9C7B5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6307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A029D-306D-48F7-92A8-638C93B0359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7C0B-6786-4985-BAFA-BF160A9C7B5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5271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A029D-306D-48F7-92A8-638C93B0359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7C0B-6786-4985-BAFA-BF160A9C7B5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3261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A029D-306D-48F7-92A8-638C93B0359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7C0B-6786-4985-BAFA-BF160A9C7B5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1252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A029D-306D-48F7-92A8-638C93B0359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7C0B-6786-4985-BAFA-BF160A9C7B5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597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A029D-306D-48F7-92A8-638C93B0359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7C0B-6786-4985-BAFA-BF160A9C7B5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1354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A029D-306D-48F7-92A8-638C93B0359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7C0B-6786-4985-BAFA-BF160A9C7B5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0722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A029D-306D-48F7-92A8-638C93B0359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7C0B-6786-4985-BAFA-BF160A9C7B5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557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A029D-306D-48F7-92A8-638C93B0359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7C0B-6786-4985-BAFA-BF160A9C7B5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442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A029D-306D-48F7-92A8-638C93B0359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7C0B-6786-4985-BAFA-BF160A9C7B5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6550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A029D-306D-48F7-92A8-638C93B0359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7C0B-6786-4985-BAFA-BF160A9C7B5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6826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A029D-306D-48F7-92A8-638C93B0359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E7C0B-6786-4985-BAFA-BF160A9C7B5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8321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Yoan</a:t>
            </a:r>
            <a:r>
              <a:rPr lang="es-ES" dirty="0" smtClean="0"/>
              <a:t> Fabricio </a:t>
            </a:r>
            <a:r>
              <a:rPr lang="es-ES" dirty="0" err="1" smtClean="0"/>
              <a:t>Lopez</a:t>
            </a:r>
            <a:r>
              <a:rPr lang="es-ES" dirty="0" smtClean="0"/>
              <a:t> </a:t>
            </a:r>
            <a:r>
              <a:rPr lang="es-ES" dirty="0" err="1" smtClean="0"/>
              <a:t>Dealtan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Curso: computación </a:t>
            </a:r>
            <a:r>
              <a:rPr lang="es-ES" dirty="0" err="1" smtClean="0"/>
              <a:t>savados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783938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Tm="3000">
        <p15:prstTrans prst="curtains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6329" cy="6858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17217"/>
            <a:ext cx="12196329" cy="68580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77786" y="3453675"/>
            <a:ext cx="2613628" cy="3476133"/>
          </a:xfrm>
          <a:prstGeom prst="rect">
            <a:avLst/>
          </a:prstGeom>
        </p:spPr>
      </p:pic>
      <p:sp>
        <p:nvSpPr>
          <p:cNvPr id="9" name="Llamada ovalada 8"/>
          <p:cNvSpPr/>
          <p:nvPr/>
        </p:nvSpPr>
        <p:spPr>
          <a:xfrm>
            <a:off x="3784600" y="2548187"/>
            <a:ext cx="1536700" cy="77103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Tengo ampre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699489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Tm="14000">
        <p15:prstTrans prst="curtains"/>
      </p:transition>
    </mc:Choice>
    <mc:Fallback>
      <p:transition spd="slow" advTm="1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10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Yoan Fabricio Lopez Dealtan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Yoan Fabricio Lopez Dealtan</dc:title>
  <dc:creator>GNet</dc:creator>
  <cp:lastModifiedBy>GNet</cp:lastModifiedBy>
  <cp:revision>5</cp:revision>
  <dcterms:created xsi:type="dcterms:W3CDTF">2025-10-25T14:17:41Z</dcterms:created>
  <dcterms:modified xsi:type="dcterms:W3CDTF">2025-10-25T14:55:40Z</dcterms:modified>
</cp:coreProperties>
</file>