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s-G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6" d="100"/>
          <a:sy n="76" d="100"/>
        </p:scale>
        <p:origin x="54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F1694433-6247-43FE-9CF8-10895C333ED5}" type="datetimeFigureOut">
              <a:rPr lang="es-GT" smtClean="0"/>
              <a:t>18/10/2025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71317ECC-E2B1-4256-B60E-B17002A36B26}" type="slidenum">
              <a:rPr lang="es-GT" smtClean="0"/>
              <a:t>‹Nº›</a:t>
            </a:fld>
            <a:endParaRPr lang="es-GT"/>
          </a:p>
        </p:txBody>
      </p:sp>
    </p:spTree>
    <p:extLst>
      <p:ext uri="{BB962C8B-B14F-4D97-AF65-F5344CB8AC3E}">
        <p14:creationId xmlns:p14="http://schemas.microsoft.com/office/powerpoint/2010/main" val="13367274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F1694433-6247-43FE-9CF8-10895C333ED5}" type="datetimeFigureOut">
              <a:rPr lang="es-GT" smtClean="0"/>
              <a:t>18/10/2025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71317ECC-E2B1-4256-B60E-B17002A36B26}" type="slidenum">
              <a:rPr lang="es-GT" smtClean="0"/>
              <a:t>‹Nº›</a:t>
            </a:fld>
            <a:endParaRPr lang="es-GT"/>
          </a:p>
        </p:txBody>
      </p:sp>
    </p:spTree>
    <p:extLst>
      <p:ext uri="{BB962C8B-B14F-4D97-AF65-F5344CB8AC3E}">
        <p14:creationId xmlns:p14="http://schemas.microsoft.com/office/powerpoint/2010/main" val="18855060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F1694433-6247-43FE-9CF8-10895C333ED5}" type="datetimeFigureOut">
              <a:rPr lang="es-GT" smtClean="0"/>
              <a:t>18/10/2025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71317ECC-E2B1-4256-B60E-B17002A36B26}" type="slidenum">
              <a:rPr lang="es-GT" smtClean="0"/>
              <a:t>‹Nº›</a:t>
            </a:fld>
            <a:endParaRPr lang="es-GT"/>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0600736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F1694433-6247-43FE-9CF8-10895C333ED5}" type="datetimeFigureOut">
              <a:rPr lang="es-GT" smtClean="0"/>
              <a:t>18/10/2025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71317ECC-E2B1-4256-B60E-B17002A36B26}" type="slidenum">
              <a:rPr lang="es-GT" smtClean="0"/>
              <a:t>‹Nº›</a:t>
            </a:fld>
            <a:endParaRPr lang="es-GT"/>
          </a:p>
        </p:txBody>
      </p:sp>
    </p:spTree>
    <p:extLst>
      <p:ext uri="{BB962C8B-B14F-4D97-AF65-F5344CB8AC3E}">
        <p14:creationId xmlns:p14="http://schemas.microsoft.com/office/powerpoint/2010/main" val="10331719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F1694433-6247-43FE-9CF8-10895C333ED5}" type="datetimeFigureOut">
              <a:rPr lang="es-GT" smtClean="0"/>
              <a:t>18/10/2025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71317ECC-E2B1-4256-B60E-B17002A36B26}" type="slidenum">
              <a:rPr lang="es-GT" smtClean="0"/>
              <a:t>‹Nº›</a:t>
            </a:fld>
            <a:endParaRPr lang="es-GT"/>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7244017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F1694433-6247-43FE-9CF8-10895C333ED5}" type="datetimeFigureOut">
              <a:rPr lang="es-GT" smtClean="0"/>
              <a:t>18/10/2025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71317ECC-E2B1-4256-B60E-B17002A36B26}" type="slidenum">
              <a:rPr lang="es-GT" smtClean="0"/>
              <a:t>‹Nº›</a:t>
            </a:fld>
            <a:endParaRPr lang="es-GT"/>
          </a:p>
        </p:txBody>
      </p:sp>
    </p:spTree>
    <p:extLst>
      <p:ext uri="{BB962C8B-B14F-4D97-AF65-F5344CB8AC3E}">
        <p14:creationId xmlns:p14="http://schemas.microsoft.com/office/powerpoint/2010/main" val="16440238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F1694433-6247-43FE-9CF8-10895C333ED5}" type="datetimeFigureOut">
              <a:rPr lang="es-GT" smtClean="0"/>
              <a:t>18/10/2025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71317ECC-E2B1-4256-B60E-B17002A36B26}" type="slidenum">
              <a:rPr lang="es-GT" smtClean="0"/>
              <a:t>‹Nº›</a:t>
            </a:fld>
            <a:endParaRPr lang="es-GT"/>
          </a:p>
        </p:txBody>
      </p:sp>
    </p:spTree>
    <p:extLst>
      <p:ext uri="{BB962C8B-B14F-4D97-AF65-F5344CB8AC3E}">
        <p14:creationId xmlns:p14="http://schemas.microsoft.com/office/powerpoint/2010/main" val="18675646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F1694433-6247-43FE-9CF8-10895C333ED5}" type="datetimeFigureOut">
              <a:rPr lang="es-GT" smtClean="0"/>
              <a:t>18/10/2025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71317ECC-E2B1-4256-B60E-B17002A36B26}" type="slidenum">
              <a:rPr lang="es-GT" smtClean="0"/>
              <a:t>‹Nº›</a:t>
            </a:fld>
            <a:endParaRPr lang="es-GT"/>
          </a:p>
        </p:txBody>
      </p:sp>
    </p:spTree>
    <p:extLst>
      <p:ext uri="{BB962C8B-B14F-4D97-AF65-F5344CB8AC3E}">
        <p14:creationId xmlns:p14="http://schemas.microsoft.com/office/powerpoint/2010/main" val="17685544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F1694433-6247-43FE-9CF8-10895C333ED5}" type="datetimeFigureOut">
              <a:rPr lang="es-GT" smtClean="0"/>
              <a:t>18/10/2025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71317ECC-E2B1-4256-B60E-B17002A36B26}" type="slidenum">
              <a:rPr lang="es-GT" smtClean="0"/>
              <a:t>‹Nº›</a:t>
            </a:fld>
            <a:endParaRPr lang="es-GT"/>
          </a:p>
        </p:txBody>
      </p:sp>
    </p:spTree>
    <p:extLst>
      <p:ext uri="{BB962C8B-B14F-4D97-AF65-F5344CB8AC3E}">
        <p14:creationId xmlns:p14="http://schemas.microsoft.com/office/powerpoint/2010/main" val="759060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F1694433-6247-43FE-9CF8-10895C333ED5}" type="datetimeFigureOut">
              <a:rPr lang="es-GT" smtClean="0"/>
              <a:t>18/10/2025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71317ECC-E2B1-4256-B60E-B17002A36B26}" type="slidenum">
              <a:rPr lang="es-GT" smtClean="0"/>
              <a:t>‹Nº›</a:t>
            </a:fld>
            <a:endParaRPr lang="es-GT"/>
          </a:p>
        </p:txBody>
      </p:sp>
    </p:spTree>
    <p:extLst>
      <p:ext uri="{BB962C8B-B14F-4D97-AF65-F5344CB8AC3E}">
        <p14:creationId xmlns:p14="http://schemas.microsoft.com/office/powerpoint/2010/main" val="8970215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F1694433-6247-43FE-9CF8-10895C333ED5}" type="datetimeFigureOut">
              <a:rPr lang="es-GT" smtClean="0"/>
              <a:t>18/10/2025</a:t>
            </a:fld>
            <a:endParaRPr lang="es-GT"/>
          </a:p>
        </p:txBody>
      </p:sp>
      <p:sp>
        <p:nvSpPr>
          <p:cNvPr id="6" name="Footer Placeholder 5"/>
          <p:cNvSpPr>
            <a:spLocks noGrp="1"/>
          </p:cNvSpPr>
          <p:nvPr>
            <p:ph type="ftr" sz="quarter" idx="11"/>
          </p:nvPr>
        </p:nvSpPr>
        <p:spPr/>
        <p:txBody>
          <a:bodyPr/>
          <a:lstStyle/>
          <a:p>
            <a:endParaRPr lang="es-GT"/>
          </a:p>
        </p:txBody>
      </p:sp>
      <p:sp>
        <p:nvSpPr>
          <p:cNvPr id="7" name="Slide Number Placeholder 6"/>
          <p:cNvSpPr>
            <a:spLocks noGrp="1"/>
          </p:cNvSpPr>
          <p:nvPr>
            <p:ph type="sldNum" sz="quarter" idx="12"/>
          </p:nvPr>
        </p:nvSpPr>
        <p:spPr/>
        <p:txBody>
          <a:bodyPr/>
          <a:lstStyle/>
          <a:p>
            <a:fld id="{71317ECC-E2B1-4256-B60E-B17002A36B26}" type="slidenum">
              <a:rPr lang="es-GT" smtClean="0"/>
              <a:t>‹Nº›</a:t>
            </a:fld>
            <a:endParaRPr lang="es-GT"/>
          </a:p>
        </p:txBody>
      </p:sp>
    </p:spTree>
    <p:extLst>
      <p:ext uri="{BB962C8B-B14F-4D97-AF65-F5344CB8AC3E}">
        <p14:creationId xmlns:p14="http://schemas.microsoft.com/office/powerpoint/2010/main" val="2640710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F1694433-6247-43FE-9CF8-10895C333ED5}" type="datetimeFigureOut">
              <a:rPr lang="es-GT" smtClean="0"/>
              <a:t>18/10/2025</a:t>
            </a:fld>
            <a:endParaRPr lang="es-GT"/>
          </a:p>
        </p:txBody>
      </p:sp>
      <p:sp>
        <p:nvSpPr>
          <p:cNvPr id="8" name="Footer Placeholder 7"/>
          <p:cNvSpPr>
            <a:spLocks noGrp="1"/>
          </p:cNvSpPr>
          <p:nvPr>
            <p:ph type="ftr" sz="quarter" idx="11"/>
          </p:nvPr>
        </p:nvSpPr>
        <p:spPr/>
        <p:txBody>
          <a:bodyPr/>
          <a:lstStyle/>
          <a:p>
            <a:endParaRPr lang="es-GT"/>
          </a:p>
        </p:txBody>
      </p:sp>
      <p:sp>
        <p:nvSpPr>
          <p:cNvPr id="9" name="Slide Number Placeholder 8"/>
          <p:cNvSpPr>
            <a:spLocks noGrp="1"/>
          </p:cNvSpPr>
          <p:nvPr>
            <p:ph type="sldNum" sz="quarter" idx="12"/>
          </p:nvPr>
        </p:nvSpPr>
        <p:spPr/>
        <p:txBody>
          <a:bodyPr/>
          <a:lstStyle/>
          <a:p>
            <a:fld id="{71317ECC-E2B1-4256-B60E-B17002A36B26}" type="slidenum">
              <a:rPr lang="es-GT" smtClean="0"/>
              <a:t>‹Nº›</a:t>
            </a:fld>
            <a:endParaRPr lang="es-GT"/>
          </a:p>
        </p:txBody>
      </p:sp>
    </p:spTree>
    <p:extLst>
      <p:ext uri="{BB962C8B-B14F-4D97-AF65-F5344CB8AC3E}">
        <p14:creationId xmlns:p14="http://schemas.microsoft.com/office/powerpoint/2010/main" val="11900832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F1694433-6247-43FE-9CF8-10895C333ED5}" type="datetimeFigureOut">
              <a:rPr lang="es-GT" smtClean="0"/>
              <a:t>18/10/2025</a:t>
            </a:fld>
            <a:endParaRPr lang="es-GT"/>
          </a:p>
        </p:txBody>
      </p:sp>
      <p:sp>
        <p:nvSpPr>
          <p:cNvPr id="4" name="Footer Placeholder 3"/>
          <p:cNvSpPr>
            <a:spLocks noGrp="1"/>
          </p:cNvSpPr>
          <p:nvPr>
            <p:ph type="ftr" sz="quarter" idx="11"/>
          </p:nvPr>
        </p:nvSpPr>
        <p:spPr/>
        <p:txBody>
          <a:bodyPr/>
          <a:lstStyle/>
          <a:p>
            <a:endParaRPr lang="es-GT"/>
          </a:p>
        </p:txBody>
      </p:sp>
      <p:sp>
        <p:nvSpPr>
          <p:cNvPr id="5" name="Slide Number Placeholder 4"/>
          <p:cNvSpPr>
            <a:spLocks noGrp="1"/>
          </p:cNvSpPr>
          <p:nvPr>
            <p:ph type="sldNum" sz="quarter" idx="12"/>
          </p:nvPr>
        </p:nvSpPr>
        <p:spPr/>
        <p:txBody>
          <a:bodyPr/>
          <a:lstStyle/>
          <a:p>
            <a:fld id="{71317ECC-E2B1-4256-B60E-B17002A36B26}" type="slidenum">
              <a:rPr lang="es-GT" smtClean="0"/>
              <a:t>‹Nº›</a:t>
            </a:fld>
            <a:endParaRPr lang="es-GT"/>
          </a:p>
        </p:txBody>
      </p:sp>
    </p:spTree>
    <p:extLst>
      <p:ext uri="{BB962C8B-B14F-4D97-AF65-F5344CB8AC3E}">
        <p14:creationId xmlns:p14="http://schemas.microsoft.com/office/powerpoint/2010/main" val="11610322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694433-6247-43FE-9CF8-10895C333ED5}" type="datetimeFigureOut">
              <a:rPr lang="es-GT" smtClean="0"/>
              <a:t>18/10/2025</a:t>
            </a:fld>
            <a:endParaRPr lang="es-GT"/>
          </a:p>
        </p:txBody>
      </p:sp>
      <p:sp>
        <p:nvSpPr>
          <p:cNvPr id="3" name="Footer Placeholder 2"/>
          <p:cNvSpPr>
            <a:spLocks noGrp="1"/>
          </p:cNvSpPr>
          <p:nvPr>
            <p:ph type="ftr" sz="quarter" idx="11"/>
          </p:nvPr>
        </p:nvSpPr>
        <p:spPr/>
        <p:txBody>
          <a:bodyPr/>
          <a:lstStyle/>
          <a:p>
            <a:endParaRPr lang="es-GT"/>
          </a:p>
        </p:txBody>
      </p:sp>
      <p:sp>
        <p:nvSpPr>
          <p:cNvPr id="4" name="Slide Number Placeholder 3"/>
          <p:cNvSpPr>
            <a:spLocks noGrp="1"/>
          </p:cNvSpPr>
          <p:nvPr>
            <p:ph type="sldNum" sz="quarter" idx="12"/>
          </p:nvPr>
        </p:nvSpPr>
        <p:spPr/>
        <p:txBody>
          <a:bodyPr/>
          <a:lstStyle/>
          <a:p>
            <a:fld id="{71317ECC-E2B1-4256-B60E-B17002A36B26}" type="slidenum">
              <a:rPr lang="es-GT" smtClean="0"/>
              <a:t>‹Nº›</a:t>
            </a:fld>
            <a:endParaRPr lang="es-GT"/>
          </a:p>
        </p:txBody>
      </p:sp>
    </p:spTree>
    <p:extLst>
      <p:ext uri="{BB962C8B-B14F-4D97-AF65-F5344CB8AC3E}">
        <p14:creationId xmlns:p14="http://schemas.microsoft.com/office/powerpoint/2010/main" val="20063038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F1694433-6247-43FE-9CF8-10895C333ED5}" type="datetimeFigureOut">
              <a:rPr lang="es-GT" smtClean="0"/>
              <a:t>18/10/2025</a:t>
            </a:fld>
            <a:endParaRPr lang="es-GT"/>
          </a:p>
        </p:txBody>
      </p:sp>
      <p:sp>
        <p:nvSpPr>
          <p:cNvPr id="6" name="Footer Placeholder 5"/>
          <p:cNvSpPr>
            <a:spLocks noGrp="1"/>
          </p:cNvSpPr>
          <p:nvPr>
            <p:ph type="ftr" sz="quarter" idx="11"/>
          </p:nvPr>
        </p:nvSpPr>
        <p:spPr/>
        <p:txBody>
          <a:bodyPr/>
          <a:lstStyle/>
          <a:p>
            <a:endParaRPr lang="es-GT"/>
          </a:p>
        </p:txBody>
      </p:sp>
      <p:sp>
        <p:nvSpPr>
          <p:cNvPr id="7" name="Slide Number Placeholder 6"/>
          <p:cNvSpPr>
            <a:spLocks noGrp="1"/>
          </p:cNvSpPr>
          <p:nvPr>
            <p:ph type="sldNum" sz="quarter" idx="12"/>
          </p:nvPr>
        </p:nvSpPr>
        <p:spPr/>
        <p:txBody>
          <a:bodyPr/>
          <a:lstStyle/>
          <a:p>
            <a:fld id="{71317ECC-E2B1-4256-B60E-B17002A36B26}" type="slidenum">
              <a:rPr lang="es-GT" smtClean="0"/>
              <a:t>‹Nº›</a:t>
            </a:fld>
            <a:endParaRPr lang="es-GT"/>
          </a:p>
        </p:txBody>
      </p:sp>
    </p:spTree>
    <p:extLst>
      <p:ext uri="{BB962C8B-B14F-4D97-AF65-F5344CB8AC3E}">
        <p14:creationId xmlns:p14="http://schemas.microsoft.com/office/powerpoint/2010/main" val="14686463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F1694433-6247-43FE-9CF8-10895C333ED5}" type="datetimeFigureOut">
              <a:rPr lang="es-GT" smtClean="0"/>
              <a:t>18/10/2025</a:t>
            </a:fld>
            <a:endParaRPr lang="es-GT"/>
          </a:p>
        </p:txBody>
      </p:sp>
      <p:sp>
        <p:nvSpPr>
          <p:cNvPr id="6" name="Footer Placeholder 5"/>
          <p:cNvSpPr>
            <a:spLocks noGrp="1"/>
          </p:cNvSpPr>
          <p:nvPr>
            <p:ph type="ftr" sz="quarter" idx="11"/>
          </p:nvPr>
        </p:nvSpPr>
        <p:spPr/>
        <p:txBody>
          <a:bodyPr/>
          <a:lstStyle/>
          <a:p>
            <a:endParaRPr lang="es-GT"/>
          </a:p>
        </p:txBody>
      </p:sp>
      <p:sp>
        <p:nvSpPr>
          <p:cNvPr id="7" name="Slide Number Placeholder 6"/>
          <p:cNvSpPr>
            <a:spLocks noGrp="1"/>
          </p:cNvSpPr>
          <p:nvPr>
            <p:ph type="sldNum" sz="quarter" idx="12"/>
          </p:nvPr>
        </p:nvSpPr>
        <p:spPr/>
        <p:txBody>
          <a:bodyPr/>
          <a:lstStyle/>
          <a:p>
            <a:fld id="{71317ECC-E2B1-4256-B60E-B17002A36B26}" type="slidenum">
              <a:rPr lang="es-GT" smtClean="0"/>
              <a:t>‹Nº›</a:t>
            </a:fld>
            <a:endParaRPr lang="es-GT"/>
          </a:p>
        </p:txBody>
      </p:sp>
    </p:spTree>
    <p:extLst>
      <p:ext uri="{BB962C8B-B14F-4D97-AF65-F5344CB8AC3E}">
        <p14:creationId xmlns:p14="http://schemas.microsoft.com/office/powerpoint/2010/main" val="36261067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1694433-6247-43FE-9CF8-10895C333ED5}" type="datetimeFigureOut">
              <a:rPr lang="es-GT" smtClean="0"/>
              <a:t>18/10/2025</a:t>
            </a:fld>
            <a:endParaRPr lang="es-GT"/>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GT"/>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71317ECC-E2B1-4256-B60E-B17002A36B26}" type="slidenum">
              <a:rPr lang="es-GT" smtClean="0"/>
              <a:t>‹Nº›</a:t>
            </a:fld>
            <a:endParaRPr lang="es-GT"/>
          </a:p>
        </p:txBody>
      </p:sp>
    </p:spTree>
    <p:extLst>
      <p:ext uri="{BB962C8B-B14F-4D97-AF65-F5344CB8AC3E}">
        <p14:creationId xmlns:p14="http://schemas.microsoft.com/office/powerpoint/2010/main" val="550792455"/>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ES" dirty="0" err="1" smtClean="0"/>
              <a:t>Yoan</a:t>
            </a:r>
            <a:r>
              <a:rPr lang="es-ES" dirty="0" smtClean="0"/>
              <a:t> </a:t>
            </a:r>
            <a:r>
              <a:rPr lang="es-ES" dirty="0" smtClean="0"/>
              <a:t>Fabricio </a:t>
            </a:r>
            <a:r>
              <a:rPr lang="es-ES" dirty="0" err="1" smtClean="0"/>
              <a:t>Lopez</a:t>
            </a:r>
            <a:r>
              <a:rPr lang="es-ES" dirty="0" smtClean="0"/>
              <a:t> </a:t>
            </a:r>
            <a:r>
              <a:rPr lang="es-ES" dirty="0" err="1" smtClean="0"/>
              <a:t>Dealtan</a:t>
            </a:r>
            <a:endParaRPr lang="es-GT" dirty="0"/>
          </a:p>
        </p:txBody>
      </p:sp>
      <p:sp>
        <p:nvSpPr>
          <p:cNvPr id="3" name="Subtítulo 2"/>
          <p:cNvSpPr>
            <a:spLocks noGrp="1"/>
          </p:cNvSpPr>
          <p:nvPr>
            <p:ph type="subTitle" idx="1"/>
          </p:nvPr>
        </p:nvSpPr>
        <p:spPr/>
        <p:txBody>
          <a:bodyPr/>
          <a:lstStyle/>
          <a:p>
            <a:r>
              <a:rPr lang="es-ES" dirty="0" err="1" smtClean="0"/>
              <a:t>Computacio</a:t>
            </a:r>
            <a:r>
              <a:rPr lang="es-ES" dirty="0" smtClean="0"/>
              <a:t> </a:t>
            </a:r>
            <a:r>
              <a:rPr lang="es-ES" dirty="0" err="1" smtClean="0"/>
              <a:t>Savado</a:t>
            </a:r>
            <a:r>
              <a:rPr lang="es-ES" dirty="0" smtClean="0"/>
              <a:t> </a:t>
            </a:r>
            <a:endParaRPr lang="es-GT" dirty="0"/>
          </a:p>
        </p:txBody>
      </p:sp>
    </p:spTree>
    <p:extLst>
      <p:ext uri="{BB962C8B-B14F-4D97-AF65-F5344CB8AC3E}">
        <p14:creationId xmlns:p14="http://schemas.microsoft.com/office/powerpoint/2010/main" val="11582620"/>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2"/>
                                        </p:tgtEl>
                                      </p:cBhvr>
                                    </p:animEffect>
                                    <p:animScale>
                                      <p:cBhvr>
                                        <p:cTn id="7" dur="250" autoRev="1" fill="hold"/>
                                        <p:tgtEl>
                                          <p:spTgt spid="2"/>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1" nodeType="clickEffect">
                                  <p:stCondLst>
                                    <p:cond delay="0"/>
                                  </p:stCondLst>
                                  <p:childTnLst>
                                    <p:set>
                                      <p:cBhvr>
                                        <p:cTn id="11" dur="1" fill="hold">
                                          <p:stCondLst>
                                            <p:cond delay="0"/>
                                          </p:stCondLst>
                                        </p:cTn>
                                        <p:tgtEl>
                                          <p:spTgt spid="2"/>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53" presetClass="exit" presetSubtype="32" fill="hold" grpId="2" nodeType="clickEffect">
                                  <p:stCondLst>
                                    <p:cond delay="0"/>
                                  </p:stCondLst>
                                  <p:childTnLst>
                                    <p:anim calcmode="lin" valueType="num">
                                      <p:cBhvr>
                                        <p:cTn id="15" dur="500"/>
                                        <p:tgtEl>
                                          <p:spTgt spid="2"/>
                                        </p:tgtEl>
                                        <p:attrNameLst>
                                          <p:attrName>ppt_w</p:attrName>
                                        </p:attrNameLst>
                                      </p:cBhvr>
                                      <p:tavLst>
                                        <p:tav tm="0">
                                          <p:val>
                                            <p:strVal val="ppt_w"/>
                                          </p:val>
                                        </p:tav>
                                        <p:tav tm="100000">
                                          <p:val>
                                            <p:fltVal val="0"/>
                                          </p:val>
                                        </p:tav>
                                      </p:tavLst>
                                    </p:anim>
                                    <p:anim calcmode="lin" valueType="num">
                                      <p:cBhvr>
                                        <p:cTn id="16" dur="500"/>
                                        <p:tgtEl>
                                          <p:spTgt spid="2"/>
                                        </p:tgtEl>
                                        <p:attrNameLst>
                                          <p:attrName>ppt_h</p:attrName>
                                        </p:attrNameLst>
                                      </p:cBhvr>
                                      <p:tavLst>
                                        <p:tav tm="0">
                                          <p:val>
                                            <p:strVal val="ppt_h"/>
                                          </p:val>
                                        </p:tav>
                                        <p:tav tm="100000">
                                          <p:val>
                                            <p:fltVal val="0"/>
                                          </p:val>
                                        </p:tav>
                                      </p:tavLst>
                                    </p:anim>
                                    <p:animEffect transition="out" filter="fade">
                                      <p:cBhvr>
                                        <p:cTn id="17" dur="500"/>
                                        <p:tgtEl>
                                          <p:spTgt spid="2"/>
                                        </p:tgtEl>
                                      </p:cBhvr>
                                    </p:animEffect>
                                    <p:set>
                                      <p:cBhvr>
                                        <p:cTn id="18" dur="1" fill="hold">
                                          <p:stCondLst>
                                            <p:cond delay="4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Pantalla o monitor</a:t>
            </a:r>
            <a:br>
              <a:rPr lang="es-ES" dirty="0" smtClean="0"/>
            </a:br>
            <a:endParaRPr lang="es-GT" dirty="0"/>
          </a:p>
        </p:txBody>
      </p:sp>
      <p:sp>
        <p:nvSpPr>
          <p:cNvPr id="4" name="Marcador de contenido 3"/>
          <p:cNvSpPr>
            <a:spLocks noGrp="1"/>
          </p:cNvSpPr>
          <p:nvPr>
            <p:ph sz="half" idx="1"/>
          </p:nvPr>
        </p:nvSpPr>
        <p:spPr/>
        <p:txBody>
          <a:bodyPr/>
          <a:lstStyle/>
          <a:p>
            <a:r>
              <a:rPr lang="es-ES" b="1" dirty="0" smtClean="0"/>
              <a:t>El monitor del computador, también conocido como pantalla</a:t>
            </a:r>
            <a:r>
              <a:rPr lang="es-ES" dirty="0" smtClean="0"/>
              <a:t>, muestra la información de tu equipo como imágenes y textos, que son generados gracias a una tarjeta de video que se encuentra en el interior de la torre del computador.</a:t>
            </a:r>
            <a:endParaRPr lang="es-GT" dirty="0"/>
          </a:p>
        </p:txBody>
      </p:sp>
      <p:pic>
        <p:nvPicPr>
          <p:cNvPr id="6" name="Marcador de contenido 5"/>
          <p:cNvPicPr>
            <a:picLocks noGrp="1" noChangeAspect="1"/>
          </p:cNvPicPr>
          <p:nvPr>
            <p:ph sz="half" idx="2"/>
          </p:nvPr>
        </p:nvPicPr>
        <p:blipFill>
          <a:blip r:embed="rId2">
            <a:extLst>
              <a:ext uri="{28A0092B-C50C-407E-A947-70E740481C1C}">
                <a14:useLocalDpi xmlns:a14="http://schemas.microsoft.com/office/drawing/2010/main"/>
              </a:ext>
            </a:extLst>
          </a:blip>
          <a:stretch>
            <a:fillRect/>
          </a:stretch>
        </p:blipFill>
        <p:spPr>
          <a:xfrm>
            <a:off x="6029325" y="3110706"/>
            <a:ext cx="2305050" cy="1981200"/>
          </a:xfrm>
        </p:spPr>
      </p:pic>
    </p:spTree>
    <p:extLst>
      <p:ext uri="{BB962C8B-B14F-4D97-AF65-F5344CB8AC3E}">
        <p14:creationId xmlns:p14="http://schemas.microsoft.com/office/powerpoint/2010/main" val="1758513786"/>
      </p:ext>
    </p:extLst>
  </p:cSld>
  <p:clrMapOvr>
    <a:masterClrMapping/>
  </p:clrMapOvr>
  <mc:AlternateContent xmlns:mc="http://schemas.openxmlformats.org/markup-compatibility/2006">
    <mc:Choice xmlns:p14="http://schemas.microsoft.com/office/powerpoint/2010/main" Requires="p14">
      <p:transition spd="slow" p14:dur="900">
        <p14:warp dir="i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4"/>
                                        </p:tgtEl>
                                        <p:attrNameLst>
                                          <p:attrName>fillcolor</p:attrName>
                                        </p:attrNameLst>
                                      </p:cBhvr>
                                      <p:to>
                                        <a:schemeClr val="accent2"/>
                                      </p:to>
                                    </p:animClr>
                                    <p:set>
                                      <p:cBhvr>
                                        <p:cTn id="7" dur="2000" fill="hold"/>
                                        <p:tgtEl>
                                          <p:spTgt spid="4"/>
                                        </p:tgtEl>
                                        <p:attrNameLst>
                                          <p:attrName>fill.type</p:attrName>
                                        </p:attrNameLst>
                                      </p:cBhvr>
                                      <p:to>
                                        <p:strVal val="solid"/>
                                      </p:to>
                                    </p:set>
                                    <p:set>
                                      <p:cBhvr>
                                        <p:cTn id="8" dur="2000" fill="hold"/>
                                        <p:tgtEl>
                                          <p:spTgt spid="4"/>
                                        </p:tgtEl>
                                        <p:attrNameLst>
                                          <p:attrName>fill.on</p:attrName>
                                        </p:attrNameLst>
                                      </p:cBhvr>
                                      <p:to>
                                        <p:strVal val="true"/>
                                      </p:to>
                                    </p:set>
                                  </p:childTnLst>
                                </p:cTn>
                              </p:par>
                            </p:childTnLst>
                          </p:cTn>
                        </p:par>
                      </p:childTnLst>
                    </p:cTn>
                  </p:par>
                  <p:par>
                    <p:cTn id="9" fill="hold">
                      <p:stCondLst>
                        <p:cond delay="indefinite"/>
                      </p:stCondLst>
                      <p:childTnLst>
                        <p:par>
                          <p:cTn id="10" fill="hold">
                            <p:stCondLst>
                              <p:cond delay="0"/>
                            </p:stCondLst>
                            <p:childTnLst>
                              <p:par>
                                <p:cTn id="11" presetID="25" presetClass="emph" presetSubtype="0" fill="hold" grpId="0" nodeType="clickEffect">
                                  <p:stCondLst>
                                    <p:cond delay="0"/>
                                  </p:stCondLst>
                                  <p:childTnLst>
                                    <p:animClr clrSpc="hsl" dir="cw">
                                      <p:cBhvr override="childStyle">
                                        <p:cTn id="12" dur="500" fill="hold"/>
                                        <p:tgtEl>
                                          <p:spTgt spid="4">
                                            <p:txEl>
                                              <p:pRg st="0" end="0"/>
                                            </p:txEl>
                                          </p:spTgt>
                                        </p:tgtEl>
                                        <p:attrNameLst>
                                          <p:attrName>style.color</p:attrName>
                                        </p:attrNameLst>
                                      </p:cBhvr>
                                      <p:by>
                                        <p:hsl h="0" s="-70588" l="0"/>
                                      </p:by>
                                    </p:animClr>
                                    <p:animClr clrSpc="hsl" dir="cw">
                                      <p:cBhvr>
                                        <p:cTn id="13" dur="500" fill="hold"/>
                                        <p:tgtEl>
                                          <p:spTgt spid="4">
                                            <p:txEl>
                                              <p:pRg st="0" end="0"/>
                                            </p:txEl>
                                          </p:spTgt>
                                        </p:tgtEl>
                                        <p:attrNameLst>
                                          <p:attrName>fillcolor</p:attrName>
                                        </p:attrNameLst>
                                      </p:cBhvr>
                                      <p:by>
                                        <p:hsl h="0" s="-70588" l="0"/>
                                      </p:by>
                                    </p:animClr>
                                    <p:animClr clrSpc="hsl" dir="cw">
                                      <p:cBhvr>
                                        <p:cTn id="14" dur="500" fill="hold"/>
                                        <p:tgtEl>
                                          <p:spTgt spid="4">
                                            <p:txEl>
                                              <p:pRg st="0" end="0"/>
                                            </p:txEl>
                                          </p:spTgt>
                                        </p:tgtEl>
                                        <p:attrNameLst>
                                          <p:attrName>stroke.color</p:attrName>
                                        </p:attrNameLst>
                                      </p:cBhvr>
                                      <p:by>
                                        <p:hsl h="0" s="-70588" l="0"/>
                                      </p:by>
                                    </p:animClr>
                                    <p:set>
                                      <p:cBhvr>
                                        <p:cTn id="15" dur="500" fill="hold"/>
                                        <p:tgtEl>
                                          <p:spTgt spid="4">
                                            <p:txEl>
                                              <p:pRg st="0" end="0"/>
                                            </p:txEl>
                                          </p:spTgt>
                                        </p:tgtEl>
                                        <p:attrNameLst>
                                          <p:attrName>fill.type</p:attrName>
                                        </p:attrNameLst>
                                      </p:cBhvr>
                                      <p:to>
                                        <p:strVal val="solid"/>
                                      </p:to>
                                    </p:set>
                                  </p:childTnLst>
                                </p:cTn>
                              </p:par>
                            </p:childTnLst>
                          </p:cTn>
                        </p:par>
                      </p:childTnLst>
                    </p:cTn>
                  </p:par>
                  <p:par>
                    <p:cTn id="16" fill="hold">
                      <p:stCondLst>
                        <p:cond delay="indefinite"/>
                      </p:stCondLst>
                      <p:childTnLst>
                        <p:par>
                          <p:cTn id="17" fill="hold">
                            <p:stCondLst>
                              <p:cond delay="0"/>
                            </p:stCondLst>
                            <p:childTnLst>
                              <p:par>
                                <p:cTn id="18" presetID="16" presetClass="exit" presetSubtype="21" fill="hold" grpId="1" nodeType="clickEffect">
                                  <p:stCondLst>
                                    <p:cond delay="0"/>
                                  </p:stCondLst>
                                  <p:childTnLst>
                                    <p:animEffect transition="out" filter="barn(inVertical)">
                                      <p:cBhvr>
                                        <p:cTn id="19" dur="500"/>
                                        <p:tgtEl>
                                          <p:spTgt spid="4">
                                            <p:txEl>
                                              <p:pRg st="0" end="0"/>
                                            </p:txEl>
                                          </p:spTgt>
                                        </p:tgtEl>
                                      </p:cBhvr>
                                    </p:animEffect>
                                    <p:set>
                                      <p:cBhvr>
                                        <p:cTn id="20" dur="1" fill="hold">
                                          <p:stCondLst>
                                            <p:cond delay="499"/>
                                          </p:stCondLst>
                                        </p:cTn>
                                        <p:tgtEl>
                                          <p:spTgt spid="4">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4" grpI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err="1" smtClean="0"/>
              <a:t>Cpu</a:t>
            </a:r>
            <a:r>
              <a:rPr lang="es-ES" dirty="0" smtClean="0"/>
              <a:t> o case</a:t>
            </a:r>
            <a:endParaRPr lang="es-GT" dirty="0"/>
          </a:p>
        </p:txBody>
      </p:sp>
      <p:sp>
        <p:nvSpPr>
          <p:cNvPr id="3" name="Marcador de contenido 2"/>
          <p:cNvSpPr>
            <a:spLocks noGrp="1"/>
          </p:cNvSpPr>
          <p:nvPr>
            <p:ph sz="half" idx="1"/>
          </p:nvPr>
        </p:nvSpPr>
        <p:spPr/>
        <p:txBody>
          <a:bodyPr/>
          <a:lstStyle/>
          <a:p>
            <a:r>
              <a:rPr lang="es-ES" dirty="0" smtClean="0"/>
              <a:t>El </a:t>
            </a:r>
            <a:r>
              <a:rPr lang="es-ES" b="1" dirty="0" smtClean="0"/>
              <a:t>CPU</a:t>
            </a:r>
            <a:r>
              <a:rPr lang="es-ES" dirty="0" smtClean="0"/>
              <a:t> o unidad central de procesamiento está compuesto por la unidad aritmético lógica y la unidad de control e interpreta las instrucciones de los programas y procesa los datos, mientras que el </a:t>
            </a:r>
            <a:r>
              <a:rPr lang="es-ES" b="1" dirty="0" smtClean="0"/>
              <a:t>case</a:t>
            </a:r>
            <a:r>
              <a:rPr lang="es-ES" dirty="0" smtClean="0"/>
              <a:t> contiene y protege todos los circuitos necesarios para el funcionamiento de la computadora.</a:t>
            </a:r>
            <a:endParaRPr lang="es-GT" dirty="0"/>
          </a:p>
        </p:txBody>
      </p:sp>
      <p:pic>
        <p:nvPicPr>
          <p:cNvPr id="9" name="Marcador de contenido 8"/>
          <p:cNvPicPr>
            <a:picLocks noGrp="1" noChangeAspect="1"/>
          </p:cNvPicPr>
          <p:nvPr>
            <p:ph sz="half" idx="2"/>
          </p:nvPr>
        </p:nvPicPr>
        <p:blipFill>
          <a:blip r:embed="rId2" cstate="email">
            <a:extLst>
              <a:ext uri="{28A0092B-C50C-407E-A947-70E740481C1C}">
                <a14:useLocalDpi xmlns:a14="http://schemas.microsoft.com/office/drawing/2010/main"/>
              </a:ext>
            </a:extLst>
          </a:blip>
          <a:stretch>
            <a:fillRect/>
          </a:stretch>
        </p:blipFill>
        <p:spPr>
          <a:xfrm>
            <a:off x="5241131" y="2160588"/>
            <a:ext cx="3881437" cy="3881437"/>
          </a:xfrm>
        </p:spPr>
      </p:pic>
    </p:spTree>
    <p:extLst>
      <p:ext uri="{BB962C8B-B14F-4D97-AF65-F5344CB8AC3E}">
        <p14:creationId xmlns:p14="http://schemas.microsoft.com/office/powerpoint/2010/main" val="1770828778"/>
      </p:ext>
    </p:extLst>
  </p:cSld>
  <p:clrMapOvr>
    <a:masterClrMapping/>
  </p:clrMapOvr>
  <mc:AlternateContent xmlns:mc="http://schemas.openxmlformats.org/markup-compatibility/2006">
    <mc:Choice xmlns:p14="http://schemas.microsoft.com/office/powerpoint/2010/main" Requires="p14">
      <p:transition spd="slow" p14:dur="1250">
        <p14:flip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mph" presetSubtype="0" fill="hold" grpId="0" nodeType="clickEffect">
                                  <p:stCondLst>
                                    <p:cond delay="0"/>
                                  </p:stCondLst>
                                  <p:childTnLst>
                                    <p:animClr clrSpc="hsl" dir="cw">
                                      <p:cBhvr override="childStyle">
                                        <p:cTn id="6" dur="500" fill="hold"/>
                                        <p:tgtEl>
                                          <p:spTgt spid="3">
                                            <p:txEl>
                                              <p:pRg st="0" end="0"/>
                                            </p:txEl>
                                          </p:spTgt>
                                        </p:tgtEl>
                                        <p:attrNameLst>
                                          <p:attrName>style.color</p:attrName>
                                        </p:attrNameLst>
                                      </p:cBhvr>
                                      <p:by>
                                        <p:hsl h="7200000" s="0" l="0"/>
                                      </p:by>
                                    </p:animClr>
                                    <p:animClr clrSpc="hsl" dir="cw">
                                      <p:cBhvr>
                                        <p:cTn id="7" dur="500" fill="hold"/>
                                        <p:tgtEl>
                                          <p:spTgt spid="3">
                                            <p:txEl>
                                              <p:pRg st="0" end="0"/>
                                            </p:txEl>
                                          </p:spTgt>
                                        </p:tgtEl>
                                        <p:attrNameLst>
                                          <p:attrName>fillcolor</p:attrName>
                                        </p:attrNameLst>
                                      </p:cBhvr>
                                      <p:by>
                                        <p:hsl h="7200000" s="0" l="0"/>
                                      </p:by>
                                    </p:animClr>
                                    <p:animClr clrSpc="hsl" dir="cw">
                                      <p:cBhvr>
                                        <p:cTn id="8" dur="500" fill="hold"/>
                                        <p:tgtEl>
                                          <p:spTgt spid="3">
                                            <p:txEl>
                                              <p:pRg st="0" end="0"/>
                                            </p:txEl>
                                          </p:spTgt>
                                        </p:tgtEl>
                                        <p:attrNameLst>
                                          <p:attrName>stroke.color</p:attrName>
                                        </p:attrNameLst>
                                      </p:cBhvr>
                                      <p:by>
                                        <p:hsl h="7200000" s="0" l="0"/>
                                      </p:by>
                                    </p:animClr>
                                    <p:set>
                                      <p:cBhvr>
                                        <p:cTn id="9" dur="500" fill="hold"/>
                                        <p:tgtEl>
                                          <p:spTgt spid="3">
                                            <p:txEl>
                                              <p:pRg st="0" end="0"/>
                                            </p:txEl>
                                          </p:spTgt>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4" presetClass="emph" presetSubtype="0" fill="hold" grpId="1" nodeType="clickEffect">
                                  <p:stCondLst>
                                    <p:cond delay="0"/>
                                  </p:stCondLst>
                                  <p:childTnLst>
                                    <p:animClr clrSpc="hsl" dir="cw">
                                      <p:cBhvr override="childStyle">
                                        <p:cTn id="13" dur="500" fill="hold"/>
                                        <p:tgtEl>
                                          <p:spTgt spid="3">
                                            <p:txEl>
                                              <p:pRg st="0" end="0"/>
                                            </p:txEl>
                                          </p:spTgt>
                                        </p:tgtEl>
                                        <p:attrNameLst>
                                          <p:attrName>style.color</p:attrName>
                                        </p:attrNameLst>
                                      </p:cBhvr>
                                      <p:by>
                                        <p:hsl h="0" s="-12549" l="-25098"/>
                                      </p:by>
                                    </p:animClr>
                                    <p:animClr clrSpc="hsl" dir="cw">
                                      <p:cBhvr>
                                        <p:cTn id="14" dur="500" fill="hold"/>
                                        <p:tgtEl>
                                          <p:spTgt spid="3">
                                            <p:txEl>
                                              <p:pRg st="0" end="0"/>
                                            </p:txEl>
                                          </p:spTgt>
                                        </p:tgtEl>
                                        <p:attrNameLst>
                                          <p:attrName>fillcolor</p:attrName>
                                        </p:attrNameLst>
                                      </p:cBhvr>
                                      <p:by>
                                        <p:hsl h="0" s="-12549" l="-25098"/>
                                      </p:by>
                                    </p:animClr>
                                    <p:animClr clrSpc="hsl" dir="cw">
                                      <p:cBhvr>
                                        <p:cTn id="15" dur="500" fill="hold"/>
                                        <p:tgtEl>
                                          <p:spTgt spid="3">
                                            <p:txEl>
                                              <p:pRg st="0" end="0"/>
                                            </p:txEl>
                                          </p:spTgt>
                                        </p:tgtEl>
                                        <p:attrNameLst>
                                          <p:attrName>stroke.color</p:attrName>
                                        </p:attrNameLst>
                                      </p:cBhvr>
                                      <p:by>
                                        <p:hsl h="0" s="-12549" l="-25098"/>
                                      </p:by>
                                    </p:animClr>
                                    <p:set>
                                      <p:cBhvr>
                                        <p:cTn id="16" dur="500" fill="hold"/>
                                        <p:tgtEl>
                                          <p:spTgt spid="3">
                                            <p:txEl>
                                              <p:pRg st="0" end="0"/>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10" presetClass="exit" presetSubtype="0" fill="hold" grpId="2" nodeType="clickEffect">
                                  <p:stCondLst>
                                    <p:cond delay="0"/>
                                  </p:stCondLst>
                                  <p:childTnLst>
                                    <p:animEffect transition="out" filter="fade">
                                      <p:cBhvr>
                                        <p:cTn id="20" dur="500"/>
                                        <p:tgtEl>
                                          <p:spTgt spid="3">
                                            <p:txEl>
                                              <p:pRg st="0" end="0"/>
                                            </p:txEl>
                                          </p:spTgt>
                                        </p:tgtEl>
                                      </p:cBhvr>
                                    </p:animEffect>
                                    <p:set>
                                      <p:cBhvr>
                                        <p:cTn id="21"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P spid="3" grpId="2"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teclado</a:t>
            </a:r>
            <a:endParaRPr lang="es-GT" dirty="0"/>
          </a:p>
        </p:txBody>
      </p:sp>
      <p:sp>
        <p:nvSpPr>
          <p:cNvPr id="3" name="Marcador de contenido 2"/>
          <p:cNvSpPr>
            <a:spLocks noGrp="1"/>
          </p:cNvSpPr>
          <p:nvPr>
            <p:ph sz="half" idx="1"/>
          </p:nvPr>
        </p:nvSpPr>
        <p:spPr/>
        <p:txBody>
          <a:bodyPr/>
          <a:lstStyle/>
          <a:p>
            <a:r>
              <a:rPr lang="es-ES" dirty="0" smtClean="0"/>
              <a:t>Un teclado es un </a:t>
            </a:r>
            <a:r>
              <a:rPr lang="es-ES" b="1" dirty="0" smtClean="0"/>
              <a:t>dispositivo de entrada que te permite escribir letras, números y símbolos en tu laptop, PC u otro dispositivo electrónico</a:t>
            </a:r>
            <a:r>
              <a:rPr lang="es-ES" dirty="0" smtClean="0"/>
              <a:t>. Generalmente, tiene un conjunto de teclas dispuestas en un diseño específico, como QWERTY o Dvorak.</a:t>
            </a:r>
            <a:endParaRPr lang="es-GT" dirty="0"/>
          </a:p>
        </p:txBody>
      </p:sp>
      <p:pic>
        <p:nvPicPr>
          <p:cNvPr id="5" name="Marcador de contenido 4"/>
          <p:cNvPicPr>
            <a:picLocks noGrp="1" noChangeAspect="1"/>
          </p:cNvPicPr>
          <p:nvPr>
            <p:ph sz="half" idx="2"/>
          </p:nvPr>
        </p:nvPicPr>
        <p:blipFill>
          <a:blip r:embed="rId2">
            <a:extLst>
              <a:ext uri="{28A0092B-C50C-407E-A947-70E740481C1C}">
                <a14:useLocalDpi xmlns:a14="http://schemas.microsoft.com/office/drawing/2010/main"/>
              </a:ext>
            </a:extLst>
          </a:blip>
          <a:stretch>
            <a:fillRect/>
          </a:stretch>
        </p:blipFill>
        <p:spPr>
          <a:xfrm>
            <a:off x="5667375" y="3344069"/>
            <a:ext cx="3028950" cy="1514475"/>
          </a:xfrm>
        </p:spPr>
      </p:pic>
    </p:spTree>
    <p:extLst>
      <p:ext uri="{BB962C8B-B14F-4D97-AF65-F5344CB8AC3E}">
        <p14:creationId xmlns:p14="http://schemas.microsoft.com/office/powerpoint/2010/main" val="3461811497"/>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mph" presetSubtype="0" fill="hold" grpId="0" nodeType="clickEffect">
                                  <p:stCondLst>
                                    <p:cond delay="0"/>
                                  </p:stCondLst>
                                  <p:childTnLst>
                                    <p:animClr clrSpc="hsl" dir="cw">
                                      <p:cBhvr override="childStyle">
                                        <p:cTn id="6" dur="500" fill="hold"/>
                                        <p:tgtEl>
                                          <p:spTgt spid="3">
                                            <p:txEl>
                                              <p:pRg st="0" end="0"/>
                                            </p:txEl>
                                          </p:spTgt>
                                        </p:tgtEl>
                                        <p:attrNameLst>
                                          <p:attrName>style.color</p:attrName>
                                        </p:attrNameLst>
                                      </p:cBhvr>
                                      <p:by>
                                        <p:hsl h="0" s="-70588" l="0"/>
                                      </p:by>
                                    </p:animClr>
                                    <p:animClr clrSpc="hsl" dir="cw">
                                      <p:cBhvr>
                                        <p:cTn id="7" dur="500" fill="hold"/>
                                        <p:tgtEl>
                                          <p:spTgt spid="3">
                                            <p:txEl>
                                              <p:pRg st="0" end="0"/>
                                            </p:txEl>
                                          </p:spTgt>
                                        </p:tgtEl>
                                        <p:attrNameLst>
                                          <p:attrName>fillcolor</p:attrName>
                                        </p:attrNameLst>
                                      </p:cBhvr>
                                      <p:by>
                                        <p:hsl h="0" s="-70588" l="0"/>
                                      </p:by>
                                    </p:animClr>
                                    <p:animClr clrSpc="hsl" dir="cw">
                                      <p:cBhvr>
                                        <p:cTn id="8" dur="500" fill="hold"/>
                                        <p:tgtEl>
                                          <p:spTgt spid="3">
                                            <p:txEl>
                                              <p:pRg st="0" end="0"/>
                                            </p:txEl>
                                          </p:spTgt>
                                        </p:tgtEl>
                                        <p:attrNameLst>
                                          <p:attrName>stroke.color</p:attrName>
                                        </p:attrNameLst>
                                      </p:cBhvr>
                                      <p:by>
                                        <p:hsl h="0" s="-70588" l="0"/>
                                      </p:by>
                                    </p:animClr>
                                    <p:set>
                                      <p:cBhvr>
                                        <p:cTn id="9" dur="500" fill="hold"/>
                                        <p:tgtEl>
                                          <p:spTgt spid="3">
                                            <p:txEl>
                                              <p:pRg st="0" end="0"/>
                                            </p:txEl>
                                          </p:spTgt>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30" presetClass="emph" presetSubtype="0" fill="hold" grpId="1" nodeType="clickEffect">
                                  <p:stCondLst>
                                    <p:cond delay="0"/>
                                  </p:stCondLst>
                                  <p:childTnLst>
                                    <p:animClr clrSpc="hsl" dir="cw">
                                      <p:cBhvr override="childStyle">
                                        <p:cTn id="13" dur="500" fill="hold"/>
                                        <p:tgtEl>
                                          <p:spTgt spid="3">
                                            <p:txEl>
                                              <p:pRg st="0" end="0"/>
                                            </p:txEl>
                                          </p:spTgt>
                                        </p:tgtEl>
                                        <p:attrNameLst>
                                          <p:attrName>style.color</p:attrName>
                                        </p:attrNameLst>
                                      </p:cBhvr>
                                      <p:by>
                                        <p:hsl h="0" s="12549" l="25098"/>
                                      </p:by>
                                    </p:animClr>
                                    <p:animClr clrSpc="hsl" dir="cw">
                                      <p:cBhvr>
                                        <p:cTn id="14" dur="500" fill="hold"/>
                                        <p:tgtEl>
                                          <p:spTgt spid="3">
                                            <p:txEl>
                                              <p:pRg st="0" end="0"/>
                                            </p:txEl>
                                          </p:spTgt>
                                        </p:tgtEl>
                                        <p:attrNameLst>
                                          <p:attrName>fillcolor</p:attrName>
                                        </p:attrNameLst>
                                      </p:cBhvr>
                                      <p:by>
                                        <p:hsl h="0" s="12549" l="25098"/>
                                      </p:by>
                                    </p:animClr>
                                    <p:animClr clrSpc="hsl" dir="cw">
                                      <p:cBhvr>
                                        <p:cTn id="15" dur="500" fill="hold"/>
                                        <p:tgtEl>
                                          <p:spTgt spid="3">
                                            <p:txEl>
                                              <p:pRg st="0" end="0"/>
                                            </p:txEl>
                                          </p:spTgt>
                                        </p:tgtEl>
                                        <p:attrNameLst>
                                          <p:attrName>stroke.color</p:attrName>
                                        </p:attrNameLst>
                                      </p:cBhvr>
                                      <p:by>
                                        <p:hsl h="0" s="12549" l="25098"/>
                                      </p:by>
                                    </p:animClr>
                                    <p:set>
                                      <p:cBhvr>
                                        <p:cTn id="16" dur="500" fill="hold"/>
                                        <p:tgtEl>
                                          <p:spTgt spid="3">
                                            <p:txEl>
                                              <p:pRg st="0" end="0"/>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2" nodeType="click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P spid="3" grpId="2"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Mouse</a:t>
            </a:r>
            <a:br>
              <a:rPr lang="es-ES" dirty="0" smtClean="0"/>
            </a:br>
            <a:endParaRPr lang="es-GT" dirty="0"/>
          </a:p>
        </p:txBody>
      </p:sp>
      <p:sp>
        <p:nvSpPr>
          <p:cNvPr id="3" name="Marcador de contenido 2"/>
          <p:cNvSpPr>
            <a:spLocks noGrp="1"/>
          </p:cNvSpPr>
          <p:nvPr>
            <p:ph sz="half" idx="1"/>
          </p:nvPr>
        </p:nvSpPr>
        <p:spPr/>
        <p:txBody>
          <a:bodyPr/>
          <a:lstStyle/>
          <a:p>
            <a:r>
              <a:rPr lang="es-ES" b="1" dirty="0" smtClean="0"/>
              <a:t>El ratón, o mouse en inglés</a:t>
            </a:r>
            <a:r>
              <a:rPr lang="es-ES" dirty="0" smtClean="0"/>
              <a:t>, es un periférico de entrada. Esta diseñado para ser manejado con la mano por el usuario. Funciona moviéndolo (arrastrándolo) sobre una superficie plana. Estos movimientos son transmitidos al computador por medio de un cable o </a:t>
            </a:r>
            <a:r>
              <a:rPr lang="es-ES" dirty="0" err="1" smtClean="0"/>
              <a:t>inalambricamente</a:t>
            </a:r>
            <a:r>
              <a:rPr lang="es-ES" dirty="0" smtClean="0"/>
              <a:t>.</a:t>
            </a:r>
            <a:endParaRPr lang="es-GT" dirty="0"/>
          </a:p>
        </p:txBody>
      </p:sp>
      <p:pic>
        <p:nvPicPr>
          <p:cNvPr id="5" name="Marcador de contenido 4"/>
          <p:cNvPicPr>
            <a:picLocks noGrp="1" noChangeAspect="1"/>
          </p:cNvPicPr>
          <p:nvPr>
            <p:ph sz="half" idx="2"/>
          </p:nvPr>
        </p:nvPicPr>
        <p:blipFill>
          <a:blip r:embed="rId2" cstate="email">
            <a:extLst>
              <a:ext uri="{28A0092B-C50C-407E-A947-70E740481C1C}">
                <a14:useLocalDpi xmlns:a14="http://schemas.microsoft.com/office/drawing/2010/main"/>
              </a:ext>
            </a:extLst>
          </a:blip>
          <a:stretch>
            <a:fillRect/>
          </a:stretch>
        </p:blipFill>
        <p:spPr>
          <a:xfrm>
            <a:off x="5426886" y="2160588"/>
            <a:ext cx="3509928" cy="3881437"/>
          </a:xfrm>
        </p:spPr>
      </p:pic>
    </p:spTree>
    <p:extLst>
      <p:ext uri="{BB962C8B-B14F-4D97-AF65-F5344CB8AC3E}">
        <p14:creationId xmlns:p14="http://schemas.microsoft.com/office/powerpoint/2010/main" val="194811412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ractur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mph" presetSubtype="0" fill="hold" grpId="0" nodeType="clickEffect">
                                  <p:stCondLst>
                                    <p:cond delay="0"/>
                                  </p:stCondLst>
                                  <p:childTnLst>
                                    <p:animClr clrSpc="hsl" dir="cw">
                                      <p:cBhvr override="childStyle">
                                        <p:cTn id="6" dur="500" fill="hold"/>
                                        <p:tgtEl>
                                          <p:spTgt spid="3">
                                            <p:txEl>
                                              <p:pRg st="0" end="0"/>
                                            </p:txEl>
                                          </p:spTgt>
                                        </p:tgtEl>
                                        <p:attrNameLst>
                                          <p:attrName>style.color</p:attrName>
                                        </p:attrNameLst>
                                      </p:cBhvr>
                                      <p:by>
                                        <p:hsl h="0" s="-70588" l="0"/>
                                      </p:by>
                                    </p:animClr>
                                    <p:animClr clrSpc="hsl" dir="cw">
                                      <p:cBhvr>
                                        <p:cTn id="7" dur="500" fill="hold"/>
                                        <p:tgtEl>
                                          <p:spTgt spid="3">
                                            <p:txEl>
                                              <p:pRg st="0" end="0"/>
                                            </p:txEl>
                                          </p:spTgt>
                                        </p:tgtEl>
                                        <p:attrNameLst>
                                          <p:attrName>fillcolor</p:attrName>
                                        </p:attrNameLst>
                                      </p:cBhvr>
                                      <p:by>
                                        <p:hsl h="0" s="-70588" l="0"/>
                                      </p:by>
                                    </p:animClr>
                                    <p:animClr clrSpc="hsl" dir="cw">
                                      <p:cBhvr>
                                        <p:cTn id="8" dur="500" fill="hold"/>
                                        <p:tgtEl>
                                          <p:spTgt spid="3">
                                            <p:txEl>
                                              <p:pRg st="0" end="0"/>
                                            </p:txEl>
                                          </p:spTgt>
                                        </p:tgtEl>
                                        <p:attrNameLst>
                                          <p:attrName>stroke.color</p:attrName>
                                        </p:attrNameLst>
                                      </p:cBhvr>
                                      <p:by>
                                        <p:hsl h="0" s="-70588" l="0"/>
                                      </p:by>
                                    </p:animClr>
                                    <p:set>
                                      <p:cBhvr>
                                        <p:cTn id="9" dur="500" fill="hold"/>
                                        <p:tgtEl>
                                          <p:spTgt spid="3">
                                            <p:txEl>
                                              <p:pRg st="0" end="0"/>
                                            </p:txEl>
                                          </p:spTgt>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19" presetClass="emph" presetSubtype="0" fill="hold" grpId="1" nodeType="clickEffect">
                                  <p:stCondLst>
                                    <p:cond delay="0"/>
                                  </p:stCondLst>
                                  <p:childTnLst>
                                    <p:animClr clrSpc="rgb" dir="cw">
                                      <p:cBhvr override="childStyle">
                                        <p:cTn id="13" dur="500" fill="hold"/>
                                        <p:tgtEl>
                                          <p:spTgt spid="3">
                                            <p:txEl>
                                              <p:pRg st="0" end="0"/>
                                            </p:txEl>
                                          </p:spTgt>
                                        </p:tgtEl>
                                        <p:attrNameLst>
                                          <p:attrName>style.color</p:attrName>
                                        </p:attrNameLst>
                                      </p:cBhvr>
                                      <p:to>
                                        <a:schemeClr val="accent2"/>
                                      </p:to>
                                    </p:animClr>
                                    <p:animClr clrSpc="rgb" dir="cw">
                                      <p:cBhvr>
                                        <p:cTn id="14" dur="500" fill="hold"/>
                                        <p:tgtEl>
                                          <p:spTgt spid="3">
                                            <p:txEl>
                                              <p:pRg st="0" end="0"/>
                                            </p:txEl>
                                          </p:spTgt>
                                        </p:tgtEl>
                                        <p:attrNameLst>
                                          <p:attrName>fillcolor</p:attrName>
                                        </p:attrNameLst>
                                      </p:cBhvr>
                                      <p:to>
                                        <a:schemeClr val="accent2"/>
                                      </p:to>
                                    </p:animClr>
                                    <p:set>
                                      <p:cBhvr>
                                        <p:cTn id="15" dur="500" fill="hold"/>
                                        <p:tgtEl>
                                          <p:spTgt spid="3">
                                            <p:txEl>
                                              <p:pRg st="0" end="0"/>
                                            </p:txEl>
                                          </p:spTgt>
                                        </p:tgtEl>
                                        <p:attrNameLst>
                                          <p:attrName>fill.type</p:attrName>
                                        </p:attrNameLst>
                                      </p:cBhvr>
                                      <p:to>
                                        <p:strVal val="solid"/>
                                      </p:to>
                                    </p:set>
                                    <p:set>
                                      <p:cBhvr>
                                        <p:cTn id="16" dur="500" fill="hold"/>
                                        <p:tgtEl>
                                          <p:spTgt spid="3">
                                            <p:txEl>
                                              <p:pRg st="0" end="0"/>
                                            </p:txEl>
                                          </p:spTgt>
                                        </p:tgtEl>
                                        <p:attrNameLst>
                                          <p:attrName>fill.on</p:attrName>
                                        </p:attrNameLst>
                                      </p:cBhvr>
                                      <p:to>
                                        <p:strVal val="true"/>
                                      </p:to>
                                    </p:set>
                                  </p:childTnLst>
                                </p:cTn>
                              </p:par>
                            </p:childTnLst>
                          </p:cTn>
                        </p:par>
                      </p:childTnLst>
                    </p:cTn>
                  </p:par>
                  <p:par>
                    <p:cTn id="17" fill="hold">
                      <p:stCondLst>
                        <p:cond delay="indefinite"/>
                      </p:stCondLst>
                      <p:childTnLst>
                        <p:par>
                          <p:cTn id="18" fill="hold">
                            <p:stCondLst>
                              <p:cond delay="0"/>
                            </p:stCondLst>
                            <p:childTnLst>
                              <p:par>
                                <p:cTn id="19" presetID="10" presetClass="exit" presetSubtype="0" fill="hold" grpId="2" nodeType="clickEffect">
                                  <p:stCondLst>
                                    <p:cond delay="0"/>
                                  </p:stCondLst>
                                  <p:childTnLst>
                                    <p:animEffect transition="out" filter="fade">
                                      <p:cBhvr>
                                        <p:cTn id="20" dur="500"/>
                                        <p:tgtEl>
                                          <p:spTgt spid="3">
                                            <p:txEl>
                                              <p:pRg st="0" end="0"/>
                                            </p:txEl>
                                          </p:spTgt>
                                        </p:tgtEl>
                                      </p:cBhvr>
                                    </p:animEffect>
                                    <p:set>
                                      <p:cBhvr>
                                        <p:cTn id="21"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P spid="3" grpId="2"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impresora</a:t>
            </a:r>
            <a:endParaRPr lang="es-GT" dirty="0"/>
          </a:p>
        </p:txBody>
      </p:sp>
      <p:sp>
        <p:nvSpPr>
          <p:cNvPr id="3" name="Marcador de contenido 2"/>
          <p:cNvSpPr>
            <a:spLocks noGrp="1"/>
          </p:cNvSpPr>
          <p:nvPr>
            <p:ph sz="half" idx="1"/>
          </p:nvPr>
        </p:nvSpPr>
        <p:spPr/>
        <p:txBody>
          <a:bodyPr/>
          <a:lstStyle/>
          <a:p>
            <a:r>
              <a:rPr lang="es-ES" dirty="0" smtClean="0"/>
              <a:t>Una impresora es un </a:t>
            </a:r>
            <a:r>
              <a:rPr lang="es-ES" b="1" dirty="0" smtClean="0"/>
              <a:t>dispositivo de salida gestionado por un gestor de impresión de servidor y diseñado para imprimir documentos en papel</a:t>
            </a:r>
            <a:r>
              <a:rPr lang="es-ES" dirty="0" smtClean="0"/>
              <a:t>.</a:t>
            </a:r>
            <a:endParaRPr lang="es-GT" dirty="0"/>
          </a:p>
        </p:txBody>
      </p:sp>
      <p:pic>
        <p:nvPicPr>
          <p:cNvPr id="7" name="Marcador de contenido 6"/>
          <p:cNvPicPr>
            <a:picLocks noGrp="1" noChangeAspect="1"/>
          </p:cNvPicPr>
          <p:nvPr>
            <p:ph sz="half" idx="2"/>
          </p:nvPr>
        </p:nvPicPr>
        <p:blipFill>
          <a:blip r:embed="rId2">
            <a:extLst>
              <a:ext uri="{28A0092B-C50C-407E-A947-70E740481C1C}">
                <a14:useLocalDpi xmlns:a14="http://schemas.microsoft.com/office/drawing/2010/main"/>
              </a:ext>
            </a:extLst>
          </a:blip>
          <a:stretch>
            <a:fillRect/>
          </a:stretch>
        </p:blipFill>
        <p:spPr>
          <a:xfrm>
            <a:off x="6110287" y="3029744"/>
            <a:ext cx="2143125" cy="2143125"/>
          </a:xfrm>
        </p:spPr>
      </p:pic>
    </p:spTree>
    <p:extLst>
      <p:ext uri="{BB962C8B-B14F-4D97-AF65-F5344CB8AC3E}">
        <p14:creationId xmlns:p14="http://schemas.microsoft.com/office/powerpoint/2010/main" val="289906659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2000"/>
                                        <p:tgtEl>
                                          <p:spTgt spid="3"/>
                                        </p:tgtEl>
                                      </p:cBhvr>
                                    </p:animEffect>
                                    <p:anim calcmode="lin" valueType="num">
                                      <p:cBhvr>
                                        <p:cTn id="8" dur="2000" fill="hold"/>
                                        <p:tgtEl>
                                          <p:spTgt spid="3"/>
                                        </p:tgtEl>
                                        <p:attrNameLst>
                                          <p:attrName>ppt_w</p:attrName>
                                        </p:attrNameLst>
                                      </p:cBhvr>
                                      <p:tavLst>
                                        <p:tav tm="0" fmla="#ppt_w*sin(2.5*pi*$)">
                                          <p:val>
                                            <p:fltVal val="0"/>
                                          </p:val>
                                        </p:tav>
                                        <p:tav tm="100000">
                                          <p:val>
                                            <p:fltVal val="1"/>
                                          </p:val>
                                        </p:tav>
                                      </p:tavLst>
                                    </p:anim>
                                    <p:anim calcmode="lin" valueType="num">
                                      <p:cBhvr>
                                        <p:cTn id="9" dur="2000" fill="hold"/>
                                        <p:tgtEl>
                                          <p:spTgt spid="3"/>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1"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p:cTn id="14" dur="500" fill="hold"/>
                                        <p:tgtEl>
                                          <p:spTgt spid="3"/>
                                        </p:tgtEl>
                                        <p:attrNameLst>
                                          <p:attrName>ppt_w</p:attrName>
                                        </p:attrNameLst>
                                      </p:cBhvr>
                                      <p:tavLst>
                                        <p:tav tm="0">
                                          <p:val>
                                            <p:fltVal val="0"/>
                                          </p:val>
                                        </p:tav>
                                        <p:tav tm="100000">
                                          <p:val>
                                            <p:strVal val="#ppt_w"/>
                                          </p:val>
                                        </p:tav>
                                      </p:tavLst>
                                    </p:anim>
                                    <p:anim calcmode="lin" valueType="num">
                                      <p:cBhvr>
                                        <p:cTn id="15" dur="500" fill="hold"/>
                                        <p:tgtEl>
                                          <p:spTgt spid="3"/>
                                        </p:tgtEl>
                                        <p:attrNameLst>
                                          <p:attrName>ppt_h</p:attrName>
                                        </p:attrNameLst>
                                      </p:cBhvr>
                                      <p:tavLst>
                                        <p:tav tm="0">
                                          <p:val>
                                            <p:fltVal val="0"/>
                                          </p:val>
                                        </p:tav>
                                        <p:tav tm="100000">
                                          <p:val>
                                            <p:strVal val="#ppt_h"/>
                                          </p:val>
                                        </p:tav>
                                      </p:tavLst>
                                    </p:anim>
                                    <p:animEffect transition="in" filter="fade">
                                      <p:cBhvr>
                                        <p:cTn id="16" dur="500"/>
                                        <p:tgtEl>
                                          <p:spTgt spid="3"/>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xit" presetSubtype="4" fill="hold" grpId="2" nodeType="clickEffect">
                                  <p:stCondLst>
                                    <p:cond delay="0"/>
                                  </p:stCondLst>
                                  <p:childTnLst>
                                    <p:anim calcmode="lin" valueType="num">
                                      <p:cBhvr additive="base">
                                        <p:cTn id="20" dur="500"/>
                                        <p:tgtEl>
                                          <p:spTgt spid="3"/>
                                        </p:tgtEl>
                                        <p:attrNameLst>
                                          <p:attrName>ppt_x</p:attrName>
                                        </p:attrNameLst>
                                      </p:cBhvr>
                                      <p:tavLst>
                                        <p:tav tm="0">
                                          <p:val>
                                            <p:strVal val="ppt_x"/>
                                          </p:val>
                                        </p:tav>
                                        <p:tav tm="100000">
                                          <p:val>
                                            <p:strVal val="ppt_x"/>
                                          </p:val>
                                        </p:tav>
                                      </p:tavLst>
                                    </p:anim>
                                    <p:anim calcmode="lin" valueType="num">
                                      <p:cBhvr additive="base">
                                        <p:cTn id="21" dur="500"/>
                                        <p:tgtEl>
                                          <p:spTgt spid="3"/>
                                        </p:tgtEl>
                                        <p:attrNameLst>
                                          <p:attrName>ppt_y</p:attrName>
                                        </p:attrNameLst>
                                      </p:cBhvr>
                                      <p:tavLst>
                                        <p:tav tm="0">
                                          <p:val>
                                            <p:strVal val="ppt_y"/>
                                          </p:val>
                                        </p:tav>
                                        <p:tav tm="100000">
                                          <p:val>
                                            <p:strVal val="1+ppt_h/2"/>
                                          </p:val>
                                        </p:tav>
                                      </p:tavLst>
                                    </p:anim>
                                    <p:set>
                                      <p:cBhvr>
                                        <p:cTn id="22" dur="1" fill="hold">
                                          <p:stCondLst>
                                            <p:cond delay="499"/>
                                          </p:stCondLst>
                                        </p:cTn>
                                        <p:tgtEl>
                                          <p:spTgt spid="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3" grpId="1"/>
      <p:bldP spid="3" grpId="2"/>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Gracias</a:t>
            </a:r>
            <a:endParaRPr lang="es-GT" dirty="0"/>
          </a:p>
        </p:txBody>
      </p:sp>
      <p:sp>
        <p:nvSpPr>
          <p:cNvPr id="3" name="Marcador de contenido 2"/>
          <p:cNvSpPr>
            <a:spLocks noGrp="1"/>
          </p:cNvSpPr>
          <p:nvPr>
            <p:ph sz="half" idx="1"/>
          </p:nvPr>
        </p:nvSpPr>
        <p:spPr/>
        <p:txBody>
          <a:bodyPr/>
          <a:lstStyle/>
          <a:p>
            <a:endParaRPr lang="es-GT"/>
          </a:p>
        </p:txBody>
      </p:sp>
      <p:sp>
        <p:nvSpPr>
          <p:cNvPr id="4" name="Marcador de contenido 3"/>
          <p:cNvSpPr>
            <a:spLocks noGrp="1"/>
          </p:cNvSpPr>
          <p:nvPr>
            <p:ph sz="half" idx="2"/>
          </p:nvPr>
        </p:nvSpPr>
        <p:spPr/>
        <p:txBody>
          <a:bodyPr/>
          <a:lstStyle/>
          <a:p>
            <a:endParaRPr lang="es-GT"/>
          </a:p>
        </p:txBody>
      </p:sp>
    </p:spTree>
    <p:extLst>
      <p:ext uri="{BB962C8B-B14F-4D97-AF65-F5344CB8AC3E}">
        <p14:creationId xmlns:p14="http://schemas.microsoft.com/office/powerpoint/2010/main" val="424204310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ppt_w</p:attrName>
                                        </p:attrNameLst>
                                      </p:cBhvr>
                                      <p:tavLst>
                                        <p:tav tm="0" fmla="#ppt_w*sin(2.5*pi*$)">
                                          <p:val>
                                            <p:fltVal val="0"/>
                                          </p:val>
                                        </p:tav>
                                        <p:tav tm="100000">
                                          <p:val>
                                            <p:fltVal val="1"/>
                                          </p:val>
                                        </p:tav>
                                      </p:tavLst>
                                    </p:anim>
                                    <p:anim calcmode="lin" valueType="num">
                                      <p:cBhvr>
                                        <p:cTn id="9" dur="2000" fill="hold"/>
                                        <p:tgtEl>
                                          <p:spTgt spid="2"/>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24" presetClass="emph" presetSubtype="0" fill="hold" grpId="1" nodeType="clickEffect">
                                  <p:stCondLst>
                                    <p:cond delay="0"/>
                                  </p:stCondLst>
                                  <p:childTnLst>
                                    <p:animClr clrSpc="hsl" dir="cw">
                                      <p:cBhvr override="childStyle">
                                        <p:cTn id="13" dur="500" fill="hold"/>
                                        <p:tgtEl>
                                          <p:spTgt spid="2"/>
                                        </p:tgtEl>
                                        <p:attrNameLst>
                                          <p:attrName>style.color</p:attrName>
                                        </p:attrNameLst>
                                      </p:cBhvr>
                                      <p:by>
                                        <p:hsl h="0" s="-12549" l="-25098"/>
                                      </p:by>
                                    </p:animClr>
                                    <p:animClr clrSpc="hsl" dir="cw">
                                      <p:cBhvr>
                                        <p:cTn id="14" dur="500" fill="hold"/>
                                        <p:tgtEl>
                                          <p:spTgt spid="2"/>
                                        </p:tgtEl>
                                        <p:attrNameLst>
                                          <p:attrName>fillcolor</p:attrName>
                                        </p:attrNameLst>
                                      </p:cBhvr>
                                      <p:by>
                                        <p:hsl h="0" s="-12549" l="-25098"/>
                                      </p:by>
                                    </p:animClr>
                                    <p:animClr clrSpc="hsl" dir="cw">
                                      <p:cBhvr>
                                        <p:cTn id="15" dur="500" fill="hold"/>
                                        <p:tgtEl>
                                          <p:spTgt spid="2"/>
                                        </p:tgtEl>
                                        <p:attrNameLst>
                                          <p:attrName>stroke.color</p:attrName>
                                        </p:attrNameLst>
                                      </p:cBhvr>
                                      <p:by>
                                        <p:hsl h="0" s="-12549" l="-25098"/>
                                      </p:by>
                                    </p:animClr>
                                    <p:set>
                                      <p:cBhvr>
                                        <p:cTn id="16" dur="500" fill="hold"/>
                                        <p:tgtEl>
                                          <p:spTgt spid="2"/>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10" presetClass="exit" presetSubtype="0" fill="hold" grpId="2" nodeType="clickEffect">
                                  <p:stCondLst>
                                    <p:cond delay="0"/>
                                  </p:stCondLst>
                                  <p:childTnLst>
                                    <p:animEffect transition="out" filter="fade">
                                      <p:cBhvr>
                                        <p:cTn id="20" dur="500"/>
                                        <p:tgtEl>
                                          <p:spTgt spid="2"/>
                                        </p:tgtEl>
                                      </p:cBhvr>
                                    </p:animEffect>
                                    <p:set>
                                      <p:cBhvr>
                                        <p:cTn id="21" dur="1" fill="hold">
                                          <p:stCondLst>
                                            <p:cond delay="4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Partes de la Computadora</a:t>
            </a:r>
            <a:endParaRPr lang="es-GT" dirty="0"/>
          </a:p>
        </p:txBody>
      </p:sp>
      <p:sp>
        <p:nvSpPr>
          <p:cNvPr id="3" name="Marcador de contenido 2"/>
          <p:cNvSpPr>
            <a:spLocks noGrp="1"/>
          </p:cNvSpPr>
          <p:nvPr>
            <p:ph idx="1"/>
          </p:nvPr>
        </p:nvSpPr>
        <p:spPr/>
        <p:txBody>
          <a:bodyPr>
            <a:normAutofit fontScale="92500" lnSpcReduction="20000"/>
          </a:bodyPr>
          <a:lstStyle/>
          <a:p>
            <a:r>
              <a:rPr lang="es-ES" dirty="0" smtClean="0"/>
              <a:t>Partes Internas</a:t>
            </a:r>
          </a:p>
          <a:p>
            <a:pPr>
              <a:buFont typeface="Wingdings" panose="05000000000000000000" pitchFamily="2" charset="2"/>
              <a:buChar char="Ø"/>
            </a:pPr>
            <a:r>
              <a:rPr lang="es-ES" dirty="0" smtClean="0"/>
              <a:t>Tarjeta Madre</a:t>
            </a:r>
          </a:p>
          <a:p>
            <a:pPr>
              <a:buFont typeface="Wingdings" panose="05000000000000000000" pitchFamily="2" charset="2"/>
              <a:buChar char="Ø"/>
            </a:pPr>
            <a:r>
              <a:rPr lang="es-ES" dirty="0" err="1" smtClean="0"/>
              <a:t>Prosesador</a:t>
            </a:r>
            <a:endParaRPr lang="es-ES" dirty="0" smtClean="0"/>
          </a:p>
          <a:p>
            <a:pPr>
              <a:buFont typeface="Wingdings" panose="05000000000000000000" pitchFamily="2" charset="2"/>
              <a:buChar char="Ø"/>
            </a:pPr>
            <a:r>
              <a:rPr lang="es-ES" dirty="0" err="1" smtClean="0"/>
              <a:t>Memporia</a:t>
            </a:r>
            <a:r>
              <a:rPr lang="es-ES" dirty="0" smtClean="0"/>
              <a:t> RAN</a:t>
            </a:r>
          </a:p>
          <a:p>
            <a:r>
              <a:rPr lang="es-ES" dirty="0" smtClean="0"/>
              <a:t>Partes externas</a:t>
            </a:r>
          </a:p>
          <a:p>
            <a:pPr>
              <a:buFont typeface="Wingdings" panose="05000000000000000000" pitchFamily="2" charset="2"/>
              <a:buChar char="Ø"/>
            </a:pPr>
            <a:r>
              <a:rPr lang="es-ES" dirty="0" smtClean="0"/>
              <a:t>Pantalla o Monitor</a:t>
            </a:r>
          </a:p>
          <a:p>
            <a:pPr>
              <a:buFont typeface="Wingdings" panose="05000000000000000000" pitchFamily="2" charset="2"/>
              <a:buChar char="Ø"/>
            </a:pPr>
            <a:r>
              <a:rPr lang="es-ES" dirty="0" smtClean="0"/>
              <a:t>CPU o case</a:t>
            </a:r>
          </a:p>
          <a:p>
            <a:pPr>
              <a:buFont typeface="Wingdings" panose="05000000000000000000" pitchFamily="2" charset="2"/>
              <a:buChar char="Ø"/>
            </a:pPr>
            <a:r>
              <a:rPr lang="es-ES" dirty="0" smtClean="0"/>
              <a:t>Teclado</a:t>
            </a:r>
          </a:p>
          <a:p>
            <a:pPr>
              <a:buFont typeface="Wingdings" panose="05000000000000000000" pitchFamily="2" charset="2"/>
              <a:buChar char="Ø"/>
            </a:pPr>
            <a:r>
              <a:rPr lang="es-ES" dirty="0" smtClean="0"/>
              <a:t>Mouse</a:t>
            </a:r>
          </a:p>
          <a:p>
            <a:pPr>
              <a:buFont typeface="Wingdings" panose="05000000000000000000" pitchFamily="2" charset="2"/>
              <a:buChar char="Ø"/>
            </a:pPr>
            <a:r>
              <a:rPr lang="es-ES" dirty="0" smtClean="0"/>
              <a:t>Impresora</a:t>
            </a:r>
          </a:p>
          <a:p>
            <a:pPr marL="0" indent="0">
              <a:buNone/>
            </a:pPr>
            <a:r>
              <a:rPr lang="es-ES" dirty="0" smtClean="0"/>
              <a:t> </a:t>
            </a:r>
          </a:p>
          <a:p>
            <a:pPr>
              <a:buFont typeface="Wingdings" panose="05000000000000000000" pitchFamily="2" charset="2"/>
              <a:buChar char="Ø"/>
            </a:pPr>
            <a:endParaRPr lang="es-GT" dirty="0"/>
          </a:p>
        </p:txBody>
      </p:sp>
    </p:spTree>
    <p:extLst>
      <p:ext uri="{BB962C8B-B14F-4D97-AF65-F5344CB8AC3E}">
        <p14:creationId xmlns:p14="http://schemas.microsoft.com/office/powerpoint/2010/main" val="3561102431"/>
      </p:ext>
    </p:extLst>
  </p:cSld>
  <p:clrMapOvr>
    <a:masterClrMapping/>
  </p:clrMapOvr>
  <mc:AlternateContent xmlns:mc="http://schemas.openxmlformats.org/markup-compatibility/2006">
    <mc:Choice xmlns:p14="http://schemas.microsoft.com/office/powerpoint/2010/main" Requires="p14">
      <p:transition p14:dur="100">
        <p:cut/>
      </p:transition>
    </mc:Choice>
    <mc:Fallback>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mph" presetSubtype="0" fill="remove" grpId="0" nodeType="clickEffect">
                                  <p:stCondLst>
                                    <p:cond delay="0"/>
                                  </p:stCondLst>
                                  <p:childTnLst>
                                    <p:animClr clrSpc="rgb" dir="cw">
                                      <p:cBhvr override="childStyle">
                                        <p:cTn id="6" dur="250" autoRev="1" fill="remove"/>
                                        <p:tgtEl>
                                          <p:spTgt spid="3">
                                            <p:txEl>
                                              <p:pRg st="0" end="0"/>
                                            </p:txEl>
                                          </p:spTgt>
                                        </p:tgtEl>
                                        <p:attrNameLst>
                                          <p:attrName>style.color</p:attrName>
                                        </p:attrNameLst>
                                      </p:cBhvr>
                                      <p:to>
                                        <a:schemeClr val="bg1"/>
                                      </p:to>
                                    </p:animClr>
                                    <p:animClr clrSpc="rgb" dir="cw">
                                      <p:cBhvr>
                                        <p:cTn id="7" dur="250" autoRev="1" fill="remove"/>
                                        <p:tgtEl>
                                          <p:spTgt spid="3">
                                            <p:txEl>
                                              <p:pRg st="0" end="0"/>
                                            </p:txEl>
                                          </p:spTgt>
                                        </p:tgtEl>
                                        <p:attrNameLst>
                                          <p:attrName>fillcolor</p:attrName>
                                        </p:attrNameLst>
                                      </p:cBhvr>
                                      <p:to>
                                        <a:schemeClr val="bg1"/>
                                      </p:to>
                                    </p:animClr>
                                    <p:set>
                                      <p:cBhvr>
                                        <p:cTn id="8" dur="250" autoRev="1" fill="remove"/>
                                        <p:tgtEl>
                                          <p:spTgt spid="3">
                                            <p:txEl>
                                              <p:pRg st="0" end="0"/>
                                            </p:txEl>
                                          </p:spTgt>
                                        </p:tgtEl>
                                        <p:attrNameLst>
                                          <p:attrName>fill.type</p:attrName>
                                        </p:attrNameLst>
                                      </p:cBhvr>
                                      <p:to>
                                        <p:strVal val="solid"/>
                                      </p:to>
                                    </p:set>
                                    <p:set>
                                      <p:cBhvr>
                                        <p:cTn id="9" dur="250" autoRev="1" fill="remove"/>
                                        <p:tgtEl>
                                          <p:spTgt spid="3">
                                            <p:txEl>
                                              <p:pRg st="0" end="0"/>
                                            </p:txEl>
                                          </p:spTgt>
                                        </p:tgtEl>
                                        <p:attrNameLst>
                                          <p:attrName>fill.on</p:attrName>
                                        </p:attrNameLst>
                                      </p:cBhvr>
                                      <p:to>
                                        <p:strVal val="true"/>
                                      </p:to>
                                    </p:set>
                                  </p:childTnLst>
                                </p:cTn>
                              </p:par>
                            </p:childTnLst>
                          </p:cTn>
                        </p:par>
                      </p:childTnLst>
                    </p:cTn>
                  </p:par>
                  <p:par>
                    <p:cTn id="10" fill="hold">
                      <p:stCondLst>
                        <p:cond delay="indefinite"/>
                      </p:stCondLst>
                      <p:childTnLst>
                        <p:par>
                          <p:cTn id="11" fill="hold">
                            <p:stCondLst>
                              <p:cond delay="0"/>
                            </p:stCondLst>
                            <p:childTnLst>
                              <p:par>
                                <p:cTn id="12" presetID="27" presetClass="emph" presetSubtype="0" fill="remove" grpId="0" nodeType="clickEffect">
                                  <p:stCondLst>
                                    <p:cond delay="0"/>
                                  </p:stCondLst>
                                  <p:childTnLst>
                                    <p:animClr clrSpc="rgb" dir="cw">
                                      <p:cBhvr override="childStyle">
                                        <p:cTn id="13" dur="250" autoRev="1" fill="remove"/>
                                        <p:tgtEl>
                                          <p:spTgt spid="3">
                                            <p:txEl>
                                              <p:pRg st="1" end="1"/>
                                            </p:txEl>
                                          </p:spTgt>
                                        </p:tgtEl>
                                        <p:attrNameLst>
                                          <p:attrName>style.color</p:attrName>
                                        </p:attrNameLst>
                                      </p:cBhvr>
                                      <p:to>
                                        <a:schemeClr val="bg1"/>
                                      </p:to>
                                    </p:animClr>
                                    <p:animClr clrSpc="rgb" dir="cw">
                                      <p:cBhvr>
                                        <p:cTn id="14" dur="250" autoRev="1" fill="remove"/>
                                        <p:tgtEl>
                                          <p:spTgt spid="3">
                                            <p:txEl>
                                              <p:pRg st="1" end="1"/>
                                            </p:txEl>
                                          </p:spTgt>
                                        </p:tgtEl>
                                        <p:attrNameLst>
                                          <p:attrName>fillcolor</p:attrName>
                                        </p:attrNameLst>
                                      </p:cBhvr>
                                      <p:to>
                                        <a:schemeClr val="bg1"/>
                                      </p:to>
                                    </p:animClr>
                                    <p:set>
                                      <p:cBhvr>
                                        <p:cTn id="15" dur="250" autoRev="1" fill="remove"/>
                                        <p:tgtEl>
                                          <p:spTgt spid="3">
                                            <p:txEl>
                                              <p:pRg st="1" end="1"/>
                                            </p:txEl>
                                          </p:spTgt>
                                        </p:tgtEl>
                                        <p:attrNameLst>
                                          <p:attrName>fill.type</p:attrName>
                                        </p:attrNameLst>
                                      </p:cBhvr>
                                      <p:to>
                                        <p:strVal val="solid"/>
                                      </p:to>
                                    </p:set>
                                    <p:set>
                                      <p:cBhvr>
                                        <p:cTn id="16" dur="250" autoRev="1" fill="remove"/>
                                        <p:tgtEl>
                                          <p:spTgt spid="3">
                                            <p:txEl>
                                              <p:pRg st="1" end="1"/>
                                            </p:txEl>
                                          </p:spTgt>
                                        </p:tgtEl>
                                        <p:attrNameLst>
                                          <p:attrName>fill.on</p:attrName>
                                        </p:attrNameLst>
                                      </p:cBhvr>
                                      <p:to>
                                        <p:strVal val="true"/>
                                      </p:to>
                                    </p:set>
                                  </p:childTnLst>
                                </p:cTn>
                              </p:par>
                            </p:childTnLst>
                          </p:cTn>
                        </p:par>
                      </p:childTnLst>
                    </p:cTn>
                  </p:par>
                  <p:par>
                    <p:cTn id="17" fill="hold">
                      <p:stCondLst>
                        <p:cond delay="indefinite"/>
                      </p:stCondLst>
                      <p:childTnLst>
                        <p:par>
                          <p:cTn id="18" fill="hold">
                            <p:stCondLst>
                              <p:cond delay="0"/>
                            </p:stCondLst>
                            <p:childTnLst>
                              <p:par>
                                <p:cTn id="19" presetID="27" presetClass="emph" presetSubtype="0" fill="remove" grpId="0" nodeType="clickEffect">
                                  <p:stCondLst>
                                    <p:cond delay="0"/>
                                  </p:stCondLst>
                                  <p:childTnLst>
                                    <p:animClr clrSpc="rgb" dir="cw">
                                      <p:cBhvr override="childStyle">
                                        <p:cTn id="20" dur="250" autoRev="1" fill="remove"/>
                                        <p:tgtEl>
                                          <p:spTgt spid="3">
                                            <p:txEl>
                                              <p:pRg st="2" end="2"/>
                                            </p:txEl>
                                          </p:spTgt>
                                        </p:tgtEl>
                                        <p:attrNameLst>
                                          <p:attrName>style.color</p:attrName>
                                        </p:attrNameLst>
                                      </p:cBhvr>
                                      <p:to>
                                        <a:schemeClr val="bg1"/>
                                      </p:to>
                                    </p:animClr>
                                    <p:animClr clrSpc="rgb" dir="cw">
                                      <p:cBhvr>
                                        <p:cTn id="21" dur="250" autoRev="1" fill="remove"/>
                                        <p:tgtEl>
                                          <p:spTgt spid="3">
                                            <p:txEl>
                                              <p:pRg st="2" end="2"/>
                                            </p:txEl>
                                          </p:spTgt>
                                        </p:tgtEl>
                                        <p:attrNameLst>
                                          <p:attrName>fillcolor</p:attrName>
                                        </p:attrNameLst>
                                      </p:cBhvr>
                                      <p:to>
                                        <a:schemeClr val="bg1"/>
                                      </p:to>
                                    </p:animClr>
                                    <p:set>
                                      <p:cBhvr>
                                        <p:cTn id="22" dur="250" autoRev="1" fill="remove"/>
                                        <p:tgtEl>
                                          <p:spTgt spid="3">
                                            <p:txEl>
                                              <p:pRg st="2" end="2"/>
                                            </p:txEl>
                                          </p:spTgt>
                                        </p:tgtEl>
                                        <p:attrNameLst>
                                          <p:attrName>fill.type</p:attrName>
                                        </p:attrNameLst>
                                      </p:cBhvr>
                                      <p:to>
                                        <p:strVal val="solid"/>
                                      </p:to>
                                    </p:set>
                                    <p:set>
                                      <p:cBhvr>
                                        <p:cTn id="23" dur="250" autoRev="1" fill="remove"/>
                                        <p:tgtEl>
                                          <p:spTgt spid="3">
                                            <p:txEl>
                                              <p:pRg st="2" end="2"/>
                                            </p:txEl>
                                          </p:spTgt>
                                        </p:tgtEl>
                                        <p:attrNameLst>
                                          <p:attrName>fill.on</p:attrName>
                                        </p:attrNameLst>
                                      </p:cBhvr>
                                      <p:to>
                                        <p:strVal val="true"/>
                                      </p:to>
                                    </p:set>
                                  </p:childTnLst>
                                </p:cTn>
                              </p:par>
                            </p:childTnLst>
                          </p:cTn>
                        </p:par>
                      </p:childTnLst>
                    </p:cTn>
                  </p:par>
                  <p:par>
                    <p:cTn id="24" fill="hold">
                      <p:stCondLst>
                        <p:cond delay="indefinite"/>
                      </p:stCondLst>
                      <p:childTnLst>
                        <p:par>
                          <p:cTn id="25" fill="hold">
                            <p:stCondLst>
                              <p:cond delay="0"/>
                            </p:stCondLst>
                            <p:childTnLst>
                              <p:par>
                                <p:cTn id="26" presetID="27" presetClass="emph" presetSubtype="0" fill="remove" grpId="0" nodeType="clickEffect">
                                  <p:stCondLst>
                                    <p:cond delay="0"/>
                                  </p:stCondLst>
                                  <p:childTnLst>
                                    <p:animClr clrSpc="rgb" dir="cw">
                                      <p:cBhvr override="childStyle">
                                        <p:cTn id="27" dur="250" autoRev="1" fill="remove"/>
                                        <p:tgtEl>
                                          <p:spTgt spid="3">
                                            <p:txEl>
                                              <p:pRg st="3" end="3"/>
                                            </p:txEl>
                                          </p:spTgt>
                                        </p:tgtEl>
                                        <p:attrNameLst>
                                          <p:attrName>style.color</p:attrName>
                                        </p:attrNameLst>
                                      </p:cBhvr>
                                      <p:to>
                                        <a:schemeClr val="bg1"/>
                                      </p:to>
                                    </p:animClr>
                                    <p:animClr clrSpc="rgb" dir="cw">
                                      <p:cBhvr>
                                        <p:cTn id="28" dur="250" autoRev="1" fill="remove"/>
                                        <p:tgtEl>
                                          <p:spTgt spid="3">
                                            <p:txEl>
                                              <p:pRg st="3" end="3"/>
                                            </p:txEl>
                                          </p:spTgt>
                                        </p:tgtEl>
                                        <p:attrNameLst>
                                          <p:attrName>fillcolor</p:attrName>
                                        </p:attrNameLst>
                                      </p:cBhvr>
                                      <p:to>
                                        <a:schemeClr val="bg1"/>
                                      </p:to>
                                    </p:animClr>
                                    <p:set>
                                      <p:cBhvr>
                                        <p:cTn id="29" dur="250" autoRev="1" fill="remove"/>
                                        <p:tgtEl>
                                          <p:spTgt spid="3">
                                            <p:txEl>
                                              <p:pRg st="3" end="3"/>
                                            </p:txEl>
                                          </p:spTgt>
                                        </p:tgtEl>
                                        <p:attrNameLst>
                                          <p:attrName>fill.type</p:attrName>
                                        </p:attrNameLst>
                                      </p:cBhvr>
                                      <p:to>
                                        <p:strVal val="solid"/>
                                      </p:to>
                                    </p:set>
                                    <p:set>
                                      <p:cBhvr>
                                        <p:cTn id="30" dur="250" autoRev="1" fill="remove"/>
                                        <p:tgtEl>
                                          <p:spTgt spid="3">
                                            <p:txEl>
                                              <p:pRg st="3" end="3"/>
                                            </p:txEl>
                                          </p:spTgt>
                                        </p:tgtEl>
                                        <p:attrNameLst>
                                          <p:attrName>fill.on</p:attrName>
                                        </p:attrNameLst>
                                      </p:cBhvr>
                                      <p:to>
                                        <p:strVal val="true"/>
                                      </p:to>
                                    </p:set>
                                  </p:childTnLst>
                                </p:cTn>
                              </p:par>
                            </p:childTnLst>
                          </p:cTn>
                        </p:par>
                      </p:childTnLst>
                    </p:cTn>
                  </p:par>
                  <p:par>
                    <p:cTn id="31" fill="hold">
                      <p:stCondLst>
                        <p:cond delay="indefinite"/>
                      </p:stCondLst>
                      <p:childTnLst>
                        <p:par>
                          <p:cTn id="32" fill="hold">
                            <p:stCondLst>
                              <p:cond delay="0"/>
                            </p:stCondLst>
                            <p:childTnLst>
                              <p:par>
                                <p:cTn id="33" presetID="27" presetClass="emph" presetSubtype="0" fill="remove" grpId="0" nodeType="clickEffect">
                                  <p:stCondLst>
                                    <p:cond delay="0"/>
                                  </p:stCondLst>
                                  <p:childTnLst>
                                    <p:animClr clrSpc="rgb" dir="cw">
                                      <p:cBhvr override="childStyle">
                                        <p:cTn id="34" dur="250" autoRev="1" fill="remove"/>
                                        <p:tgtEl>
                                          <p:spTgt spid="3">
                                            <p:txEl>
                                              <p:pRg st="4" end="4"/>
                                            </p:txEl>
                                          </p:spTgt>
                                        </p:tgtEl>
                                        <p:attrNameLst>
                                          <p:attrName>style.color</p:attrName>
                                        </p:attrNameLst>
                                      </p:cBhvr>
                                      <p:to>
                                        <a:schemeClr val="bg1"/>
                                      </p:to>
                                    </p:animClr>
                                    <p:animClr clrSpc="rgb" dir="cw">
                                      <p:cBhvr>
                                        <p:cTn id="35" dur="250" autoRev="1" fill="remove"/>
                                        <p:tgtEl>
                                          <p:spTgt spid="3">
                                            <p:txEl>
                                              <p:pRg st="4" end="4"/>
                                            </p:txEl>
                                          </p:spTgt>
                                        </p:tgtEl>
                                        <p:attrNameLst>
                                          <p:attrName>fillcolor</p:attrName>
                                        </p:attrNameLst>
                                      </p:cBhvr>
                                      <p:to>
                                        <a:schemeClr val="bg1"/>
                                      </p:to>
                                    </p:animClr>
                                    <p:set>
                                      <p:cBhvr>
                                        <p:cTn id="36" dur="250" autoRev="1" fill="remove"/>
                                        <p:tgtEl>
                                          <p:spTgt spid="3">
                                            <p:txEl>
                                              <p:pRg st="4" end="4"/>
                                            </p:txEl>
                                          </p:spTgt>
                                        </p:tgtEl>
                                        <p:attrNameLst>
                                          <p:attrName>fill.type</p:attrName>
                                        </p:attrNameLst>
                                      </p:cBhvr>
                                      <p:to>
                                        <p:strVal val="solid"/>
                                      </p:to>
                                    </p:set>
                                    <p:set>
                                      <p:cBhvr>
                                        <p:cTn id="37" dur="250" autoRev="1" fill="remove"/>
                                        <p:tgtEl>
                                          <p:spTgt spid="3">
                                            <p:txEl>
                                              <p:pRg st="4" end="4"/>
                                            </p:txEl>
                                          </p:spTgt>
                                        </p:tgtEl>
                                        <p:attrNameLst>
                                          <p:attrName>fill.on</p:attrName>
                                        </p:attrNameLst>
                                      </p:cBhvr>
                                      <p:to>
                                        <p:strVal val="true"/>
                                      </p:to>
                                    </p:set>
                                  </p:childTnLst>
                                </p:cTn>
                              </p:par>
                            </p:childTnLst>
                          </p:cTn>
                        </p:par>
                      </p:childTnLst>
                    </p:cTn>
                  </p:par>
                  <p:par>
                    <p:cTn id="38" fill="hold">
                      <p:stCondLst>
                        <p:cond delay="indefinite"/>
                      </p:stCondLst>
                      <p:childTnLst>
                        <p:par>
                          <p:cTn id="39" fill="hold">
                            <p:stCondLst>
                              <p:cond delay="0"/>
                            </p:stCondLst>
                            <p:childTnLst>
                              <p:par>
                                <p:cTn id="40" presetID="27" presetClass="emph" presetSubtype="0" fill="remove" grpId="0" nodeType="clickEffect">
                                  <p:stCondLst>
                                    <p:cond delay="0"/>
                                  </p:stCondLst>
                                  <p:childTnLst>
                                    <p:animClr clrSpc="rgb" dir="cw">
                                      <p:cBhvr override="childStyle">
                                        <p:cTn id="41" dur="250" autoRev="1" fill="remove"/>
                                        <p:tgtEl>
                                          <p:spTgt spid="3">
                                            <p:txEl>
                                              <p:pRg st="5" end="5"/>
                                            </p:txEl>
                                          </p:spTgt>
                                        </p:tgtEl>
                                        <p:attrNameLst>
                                          <p:attrName>style.color</p:attrName>
                                        </p:attrNameLst>
                                      </p:cBhvr>
                                      <p:to>
                                        <a:schemeClr val="bg1"/>
                                      </p:to>
                                    </p:animClr>
                                    <p:animClr clrSpc="rgb" dir="cw">
                                      <p:cBhvr>
                                        <p:cTn id="42" dur="250" autoRev="1" fill="remove"/>
                                        <p:tgtEl>
                                          <p:spTgt spid="3">
                                            <p:txEl>
                                              <p:pRg st="5" end="5"/>
                                            </p:txEl>
                                          </p:spTgt>
                                        </p:tgtEl>
                                        <p:attrNameLst>
                                          <p:attrName>fillcolor</p:attrName>
                                        </p:attrNameLst>
                                      </p:cBhvr>
                                      <p:to>
                                        <a:schemeClr val="bg1"/>
                                      </p:to>
                                    </p:animClr>
                                    <p:set>
                                      <p:cBhvr>
                                        <p:cTn id="43" dur="250" autoRev="1" fill="remove"/>
                                        <p:tgtEl>
                                          <p:spTgt spid="3">
                                            <p:txEl>
                                              <p:pRg st="5" end="5"/>
                                            </p:txEl>
                                          </p:spTgt>
                                        </p:tgtEl>
                                        <p:attrNameLst>
                                          <p:attrName>fill.type</p:attrName>
                                        </p:attrNameLst>
                                      </p:cBhvr>
                                      <p:to>
                                        <p:strVal val="solid"/>
                                      </p:to>
                                    </p:set>
                                    <p:set>
                                      <p:cBhvr>
                                        <p:cTn id="44" dur="250" autoRev="1" fill="remove"/>
                                        <p:tgtEl>
                                          <p:spTgt spid="3">
                                            <p:txEl>
                                              <p:pRg st="5" end="5"/>
                                            </p:txEl>
                                          </p:spTgt>
                                        </p:tgtEl>
                                        <p:attrNameLst>
                                          <p:attrName>fill.on</p:attrName>
                                        </p:attrNameLst>
                                      </p:cBhvr>
                                      <p:to>
                                        <p:strVal val="true"/>
                                      </p:to>
                                    </p:set>
                                  </p:childTnLst>
                                </p:cTn>
                              </p:par>
                            </p:childTnLst>
                          </p:cTn>
                        </p:par>
                      </p:childTnLst>
                    </p:cTn>
                  </p:par>
                  <p:par>
                    <p:cTn id="45" fill="hold">
                      <p:stCondLst>
                        <p:cond delay="indefinite"/>
                      </p:stCondLst>
                      <p:childTnLst>
                        <p:par>
                          <p:cTn id="46" fill="hold">
                            <p:stCondLst>
                              <p:cond delay="0"/>
                            </p:stCondLst>
                            <p:childTnLst>
                              <p:par>
                                <p:cTn id="47" presetID="27" presetClass="emph" presetSubtype="0" fill="remove" grpId="0" nodeType="clickEffect">
                                  <p:stCondLst>
                                    <p:cond delay="0"/>
                                  </p:stCondLst>
                                  <p:childTnLst>
                                    <p:animClr clrSpc="rgb" dir="cw">
                                      <p:cBhvr override="childStyle">
                                        <p:cTn id="48" dur="250" autoRev="1" fill="remove"/>
                                        <p:tgtEl>
                                          <p:spTgt spid="3">
                                            <p:txEl>
                                              <p:pRg st="6" end="6"/>
                                            </p:txEl>
                                          </p:spTgt>
                                        </p:tgtEl>
                                        <p:attrNameLst>
                                          <p:attrName>style.color</p:attrName>
                                        </p:attrNameLst>
                                      </p:cBhvr>
                                      <p:to>
                                        <a:schemeClr val="bg1"/>
                                      </p:to>
                                    </p:animClr>
                                    <p:animClr clrSpc="rgb" dir="cw">
                                      <p:cBhvr>
                                        <p:cTn id="49" dur="250" autoRev="1" fill="remove"/>
                                        <p:tgtEl>
                                          <p:spTgt spid="3">
                                            <p:txEl>
                                              <p:pRg st="6" end="6"/>
                                            </p:txEl>
                                          </p:spTgt>
                                        </p:tgtEl>
                                        <p:attrNameLst>
                                          <p:attrName>fillcolor</p:attrName>
                                        </p:attrNameLst>
                                      </p:cBhvr>
                                      <p:to>
                                        <a:schemeClr val="bg1"/>
                                      </p:to>
                                    </p:animClr>
                                    <p:set>
                                      <p:cBhvr>
                                        <p:cTn id="50" dur="250" autoRev="1" fill="remove"/>
                                        <p:tgtEl>
                                          <p:spTgt spid="3">
                                            <p:txEl>
                                              <p:pRg st="6" end="6"/>
                                            </p:txEl>
                                          </p:spTgt>
                                        </p:tgtEl>
                                        <p:attrNameLst>
                                          <p:attrName>fill.type</p:attrName>
                                        </p:attrNameLst>
                                      </p:cBhvr>
                                      <p:to>
                                        <p:strVal val="solid"/>
                                      </p:to>
                                    </p:set>
                                    <p:set>
                                      <p:cBhvr>
                                        <p:cTn id="51" dur="250" autoRev="1" fill="remove"/>
                                        <p:tgtEl>
                                          <p:spTgt spid="3">
                                            <p:txEl>
                                              <p:pRg st="6" end="6"/>
                                            </p:txEl>
                                          </p:spTgt>
                                        </p:tgtEl>
                                        <p:attrNameLst>
                                          <p:attrName>fill.on</p:attrName>
                                        </p:attrNameLst>
                                      </p:cBhvr>
                                      <p:to>
                                        <p:strVal val="true"/>
                                      </p:to>
                                    </p:set>
                                  </p:childTnLst>
                                </p:cTn>
                              </p:par>
                            </p:childTnLst>
                          </p:cTn>
                        </p:par>
                      </p:childTnLst>
                    </p:cTn>
                  </p:par>
                  <p:par>
                    <p:cTn id="52" fill="hold">
                      <p:stCondLst>
                        <p:cond delay="indefinite"/>
                      </p:stCondLst>
                      <p:childTnLst>
                        <p:par>
                          <p:cTn id="53" fill="hold">
                            <p:stCondLst>
                              <p:cond delay="0"/>
                            </p:stCondLst>
                            <p:childTnLst>
                              <p:par>
                                <p:cTn id="54" presetID="27" presetClass="emph" presetSubtype="0" fill="remove" grpId="0" nodeType="clickEffect">
                                  <p:stCondLst>
                                    <p:cond delay="0"/>
                                  </p:stCondLst>
                                  <p:childTnLst>
                                    <p:animClr clrSpc="rgb" dir="cw">
                                      <p:cBhvr override="childStyle">
                                        <p:cTn id="55" dur="250" autoRev="1" fill="remove"/>
                                        <p:tgtEl>
                                          <p:spTgt spid="3">
                                            <p:txEl>
                                              <p:pRg st="7" end="7"/>
                                            </p:txEl>
                                          </p:spTgt>
                                        </p:tgtEl>
                                        <p:attrNameLst>
                                          <p:attrName>style.color</p:attrName>
                                        </p:attrNameLst>
                                      </p:cBhvr>
                                      <p:to>
                                        <a:schemeClr val="bg1"/>
                                      </p:to>
                                    </p:animClr>
                                    <p:animClr clrSpc="rgb" dir="cw">
                                      <p:cBhvr>
                                        <p:cTn id="56" dur="250" autoRev="1" fill="remove"/>
                                        <p:tgtEl>
                                          <p:spTgt spid="3">
                                            <p:txEl>
                                              <p:pRg st="7" end="7"/>
                                            </p:txEl>
                                          </p:spTgt>
                                        </p:tgtEl>
                                        <p:attrNameLst>
                                          <p:attrName>fillcolor</p:attrName>
                                        </p:attrNameLst>
                                      </p:cBhvr>
                                      <p:to>
                                        <a:schemeClr val="bg1"/>
                                      </p:to>
                                    </p:animClr>
                                    <p:set>
                                      <p:cBhvr>
                                        <p:cTn id="57" dur="250" autoRev="1" fill="remove"/>
                                        <p:tgtEl>
                                          <p:spTgt spid="3">
                                            <p:txEl>
                                              <p:pRg st="7" end="7"/>
                                            </p:txEl>
                                          </p:spTgt>
                                        </p:tgtEl>
                                        <p:attrNameLst>
                                          <p:attrName>fill.type</p:attrName>
                                        </p:attrNameLst>
                                      </p:cBhvr>
                                      <p:to>
                                        <p:strVal val="solid"/>
                                      </p:to>
                                    </p:set>
                                    <p:set>
                                      <p:cBhvr>
                                        <p:cTn id="58" dur="250" autoRev="1" fill="remove"/>
                                        <p:tgtEl>
                                          <p:spTgt spid="3">
                                            <p:txEl>
                                              <p:pRg st="7" end="7"/>
                                            </p:txEl>
                                          </p:spTgt>
                                        </p:tgtEl>
                                        <p:attrNameLst>
                                          <p:attrName>fill.on</p:attrName>
                                        </p:attrNameLst>
                                      </p:cBhvr>
                                      <p:to>
                                        <p:strVal val="true"/>
                                      </p:to>
                                    </p:set>
                                  </p:childTnLst>
                                </p:cTn>
                              </p:par>
                            </p:childTnLst>
                          </p:cTn>
                        </p:par>
                      </p:childTnLst>
                    </p:cTn>
                  </p:par>
                  <p:par>
                    <p:cTn id="59" fill="hold">
                      <p:stCondLst>
                        <p:cond delay="indefinite"/>
                      </p:stCondLst>
                      <p:childTnLst>
                        <p:par>
                          <p:cTn id="60" fill="hold">
                            <p:stCondLst>
                              <p:cond delay="0"/>
                            </p:stCondLst>
                            <p:childTnLst>
                              <p:par>
                                <p:cTn id="61" presetID="27" presetClass="emph" presetSubtype="0" fill="remove" grpId="0" nodeType="clickEffect">
                                  <p:stCondLst>
                                    <p:cond delay="0"/>
                                  </p:stCondLst>
                                  <p:childTnLst>
                                    <p:animClr clrSpc="rgb" dir="cw">
                                      <p:cBhvr override="childStyle">
                                        <p:cTn id="62" dur="250" autoRev="1" fill="remove"/>
                                        <p:tgtEl>
                                          <p:spTgt spid="3">
                                            <p:txEl>
                                              <p:pRg st="8" end="8"/>
                                            </p:txEl>
                                          </p:spTgt>
                                        </p:tgtEl>
                                        <p:attrNameLst>
                                          <p:attrName>style.color</p:attrName>
                                        </p:attrNameLst>
                                      </p:cBhvr>
                                      <p:to>
                                        <a:schemeClr val="bg1"/>
                                      </p:to>
                                    </p:animClr>
                                    <p:animClr clrSpc="rgb" dir="cw">
                                      <p:cBhvr>
                                        <p:cTn id="63" dur="250" autoRev="1" fill="remove"/>
                                        <p:tgtEl>
                                          <p:spTgt spid="3">
                                            <p:txEl>
                                              <p:pRg st="8" end="8"/>
                                            </p:txEl>
                                          </p:spTgt>
                                        </p:tgtEl>
                                        <p:attrNameLst>
                                          <p:attrName>fillcolor</p:attrName>
                                        </p:attrNameLst>
                                      </p:cBhvr>
                                      <p:to>
                                        <a:schemeClr val="bg1"/>
                                      </p:to>
                                    </p:animClr>
                                    <p:set>
                                      <p:cBhvr>
                                        <p:cTn id="64" dur="250" autoRev="1" fill="remove"/>
                                        <p:tgtEl>
                                          <p:spTgt spid="3">
                                            <p:txEl>
                                              <p:pRg st="8" end="8"/>
                                            </p:txEl>
                                          </p:spTgt>
                                        </p:tgtEl>
                                        <p:attrNameLst>
                                          <p:attrName>fill.type</p:attrName>
                                        </p:attrNameLst>
                                      </p:cBhvr>
                                      <p:to>
                                        <p:strVal val="solid"/>
                                      </p:to>
                                    </p:set>
                                    <p:set>
                                      <p:cBhvr>
                                        <p:cTn id="65" dur="250" autoRev="1" fill="remove"/>
                                        <p:tgtEl>
                                          <p:spTgt spid="3">
                                            <p:txEl>
                                              <p:pRg st="8" end="8"/>
                                            </p:txEl>
                                          </p:spTgt>
                                        </p:tgtEl>
                                        <p:attrNameLst>
                                          <p:attrName>fill.on</p:attrName>
                                        </p:attrNameLst>
                                      </p:cBhvr>
                                      <p:to>
                                        <p:strVal val="true"/>
                                      </p:to>
                                    </p:set>
                                  </p:childTnLst>
                                </p:cTn>
                              </p:par>
                            </p:childTnLst>
                          </p:cTn>
                        </p:par>
                      </p:childTnLst>
                    </p:cTn>
                  </p:par>
                  <p:par>
                    <p:cTn id="66" fill="hold">
                      <p:stCondLst>
                        <p:cond delay="indefinite"/>
                      </p:stCondLst>
                      <p:childTnLst>
                        <p:par>
                          <p:cTn id="67" fill="hold">
                            <p:stCondLst>
                              <p:cond delay="0"/>
                            </p:stCondLst>
                            <p:childTnLst>
                              <p:par>
                                <p:cTn id="68" presetID="27" presetClass="emph" presetSubtype="0" fill="remove" grpId="0" nodeType="clickEffect">
                                  <p:stCondLst>
                                    <p:cond delay="0"/>
                                  </p:stCondLst>
                                  <p:childTnLst>
                                    <p:animClr clrSpc="rgb" dir="cw">
                                      <p:cBhvr override="childStyle">
                                        <p:cTn id="69" dur="250" autoRev="1" fill="remove"/>
                                        <p:tgtEl>
                                          <p:spTgt spid="3">
                                            <p:txEl>
                                              <p:pRg st="9" end="9"/>
                                            </p:txEl>
                                          </p:spTgt>
                                        </p:tgtEl>
                                        <p:attrNameLst>
                                          <p:attrName>style.color</p:attrName>
                                        </p:attrNameLst>
                                      </p:cBhvr>
                                      <p:to>
                                        <a:schemeClr val="bg1"/>
                                      </p:to>
                                    </p:animClr>
                                    <p:animClr clrSpc="rgb" dir="cw">
                                      <p:cBhvr>
                                        <p:cTn id="70" dur="250" autoRev="1" fill="remove"/>
                                        <p:tgtEl>
                                          <p:spTgt spid="3">
                                            <p:txEl>
                                              <p:pRg st="9" end="9"/>
                                            </p:txEl>
                                          </p:spTgt>
                                        </p:tgtEl>
                                        <p:attrNameLst>
                                          <p:attrName>fillcolor</p:attrName>
                                        </p:attrNameLst>
                                      </p:cBhvr>
                                      <p:to>
                                        <a:schemeClr val="bg1"/>
                                      </p:to>
                                    </p:animClr>
                                    <p:set>
                                      <p:cBhvr>
                                        <p:cTn id="71" dur="250" autoRev="1" fill="remove"/>
                                        <p:tgtEl>
                                          <p:spTgt spid="3">
                                            <p:txEl>
                                              <p:pRg st="9" end="9"/>
                                            </p:txEl>
                                          </p:spTgt>
                                        </p:tgtEl>
                                        <p:attrNameLst>
                                          <p:attrName>fill.type</p:attrName>
                                        </p:attrNameLst>
                                      </p:cBhvr>
                                      <p:to>
                                        <p:strVal val="solid"/>
                                      </p:to>
                                    </p:set>
                                    <p:set>
                                      <p:cBhvr>
                                        <p:cTn id="72" dur="250" autoRev="1" fill="remove"/>
                                        <p:tgtEl>
                                          <p:spTgt spid="3">
                                            <p:txEl>
                                              <p:pRg st="9" end="9"/>
                                            </p:txEl>
                                          </p:spTgt>
                                        </p:tgtEl>
                                        <p:attrNameLst>
                                          <p:attrName>fill.on</p:attrName>
                                        </p:attrNameLst>
                                      </p:cBhvr>
                                      <p:to>
                                        <p:strVal val="true"/>
                                      </p:to>
                                    </p:set>
                                  </p:childTnLst>
                                </p:cTn>
                              </p:par>
                            </p:childTnLst>
                          </p:cTn>
                        </p:par>
                      </p:childTnLst>
                    </p:cTn>
                  </p:par>
                  <p:par>
                    <p:cTn id="73" fill="hold">
                      <p:stCondLst>
                        <p:cond delay="indefinite"/>
                      </p:stCondLst>
                      <p:childTnLst>
                        <p:par>
                          <p:cTn id="74" fill="hold">
                            <p:stCondLst>
                              <p:cond delay="0"/>
                            </p:stCondLst>
                            <p:childTnLst>
                              <p:par>
                                <p:cTn id="75" presetID="27" presetClass="emph" presetSubtype="0" fill="remove" grpId="0" nodeType="clickEffect">
                                  <p:stCondLst>
                                    <p:cond delay="0"/>
                                  </p:stCondLst>
                                  <p:childTnLst>
                                    <p:animClr clrSpc="rgb" dir="cw">
                                      <p:cBhvr override="childStyle">
                                        <p:cTn id="76" dur="250" autoRev="1" fill="remove"/>
                                        <p:tgtEl>
                                          <p:spTgt spid="3">
                                            <p:txEl>
                                              <p:pRg st="10" end="10"/>
                                            </p:txEl>
                                          </p:spTgt>
                                        </p:tgtEl>
                                        <p:attrNameLst>
                                          <p:attrName>style.color</p:attrName>
                                        </p:attrNameLst>
                                      </p:cBhvr>
                                      <p:to>
                                        <a:schemeClr val="bg1"/>
                                      </p:to>
                                    </p:animClr>
                                    <p:animClr clrSpc="rgb" dir="cw">
                                      <p:cBhvr>
                                        <p:cTn id="77" dur="250" autoRev="1" fill="remove"/>
                                        <p:tgtEl>
                                          <p:spTgt spid="3">
                                            <p:txEl>
                                              <p:pRg st="10" end="10"/>
                                            </p:txEl>
                                          </p:spTgt>
                                        </p:tgtEl>
                                        <p:attrNameLst>
                                          <p:attrName>fillcolor</p:attrName>
                                        </p:attrNameLst>
                                      </p:cBhvr>
                                      <p:to>
                                        <a:schemeClr val="bg1"/>
                                      </p:to>
                                    </p:animClr>
                                    <p:set>
                                      <p:cBhvr>
                                        <p:cTn id="78" dur="250" autoRev="1" fill="remove"/>
                                        <p:tgtEl>
                                          <p:spTgt spid="3">
                                            <p:txEl>
                                              <p:pRg st="10" end="10"/>
                                            </p:txEl>
                                          </p:spTgt>
                                        </p:tgtEl>
                                        <p:attrNameLst>
                                          <p:attrName>fill.type</p:attrName>
                                        </p:attrNameLst>
                                      </p:cBhvr>
                                      <p:to>
                                        <p:strVal val="solid"/>
                                      </p:to>
                                    </p:set>
                                    <p:set>
                                      <p:cBhvr>
                                        <p:cTn id="79" dur="250" autoRev="1" fill="remove"/>
                                        <p:tgtEl>
                                          <p:spTgt spid="3">
                                            <p:txEl>
                                              <p:pRg st="10" end="10"/>
                                            </p:tx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Partes Internas</a:t>
            </a:r>
            <a:endParaRPr lang="es-GT" dirty="0"/>
          </a:p>
        </p:txBody>
      </p:sp>
      <p:pic>
        <p:nvPicPr>
          <p:cNvPr id="4" name="Marcador de contenido 3"/>
          <p:cNvPicPr>
            <a:picLocks noGrp="1" noChangeAspect="1"/>
          </p:cNvPicPr>
          <p:nvPr>
            <p:ph idx="1"/>
          </p:nvPr>
        </p:nvPicPr>
        <p:blipFill>
          <a:blip r:embed="rId2" cstate="email">
            <a:extLst>
              <a:ext uri="{28A0092B-C50C-407E-A947-70E740481C1C}">
                <a14:useLocalDpi xmlns:a14="http://schemas.microsoft.com/office/drawing/2010/main"/>
              </a:ext>
            </a:extLst>
          </a:blip>
          <a:stretch>
            <a:fillRect/>
          </a:stretch>
        </p:blipFill>
        <p:spPr>
          <a:xfrm>
            <a:off x="2064941" y="2160588"/>
            <a:ext cx="5822155" cy="3881437"/>
          </a:xfrm>
        </p:spPr>
      </p:pic>
    </p:spTree>
    <p:extLst>
      <p:ext uri="{BB962C8B-B14F-4D97-AF65-F5344CB8AC3E}">
        <p14:creationId xmlns:p14="http://schemas.microsoft.com/office/powerpoint/2010/main" val="1863828373"/>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nodeType="clickEffect">
                                  <p:stCondLst>
                                    <p:cond delay="0"/>
                                  </p:stCondLst>
                                  <p:childTnLst>
                                    <p:animRot by="120000">
                                      <p:cBhvr>
                                        <p:cTn id="6" dur="100" fill="hold">
                                          <p:stCondLst>
                                            <p:cond delay="0"/>
                                          </p:stCondLst>
                                        </p:cTn>
                                        <p:tgtEl>
                                          <p:spTgt spid="4"/>
                                        </p:tgtEl>
                                        <p:attrNameLst>
                                          <p:attrName>r</p:attrName>
                                        </p:attrNameLst>
                                      </p:cBhvr>
                                    </p:animRot>
                                    <p:animRot by="-240000">
                                      <p:cBhvr>
                                        <p:cTn id="7" dur="200" fill="hold">
                                          <p:stCondLst>
                                            <p:cond delay="200"/>
                                          </p:stCondLst>
                                        </p:cTn>
                                        <p:tgtEl>
                                          <p:spTgt spid="4"/>
                                        </p:tgtEl>
                                        <p:attrNameLst>
                                          <p:attrName>r</p:attrName>
                                        </p:attrNameLst>
                                      </p:cBhvr>
                                    </p:animRot>
                                    <p:animRot by="240000">
                                      <p:cBhvr>
                                        <p:cTn id="8" dur="200" fill="hold">
                                          <p:stCondLst>
                                            <p:cond delay="400"/>
                                          </p:stCondLst>
                                        </p:cTn>
                                        <p:tgtEl>
                                          <p:spTgt spid="4"/>
                                        </p:tgtEl>
                                        <p:attrNameLst>
                                          <p:attrName>r</p:attrName>
                                        </p:attrNameLst>
                                      </p:cBhvr>
                                    </p:animRot>
                                    <p:animRot by="-240000">
                                      <p:cBhvr>
                                        <p:cTn id="9" dur="200" fill="hold">
                                          <p:stCondLst>
                                            <p:cond delay="600"/>
                                          </p:stCondLst>
                                        </p:cTn>
                                        <p:tgtEl>
                                          <p:spTgt spid="4"/>
                                        </p:tgtEl>
                                        <p:attrNameLst>
                                          <p:attrName>r</p:attrName>
                                        </p:attrNameLst>
                                      </p:cBhvr>
                                    </p:animRot>
                                    <p:animRot by="120000">
                                      <p:cBhvr>
                                        <p:cTn id="10" dur="200" fill="hold">
                                          <p:stCondLst>
                                            <p:cond delay="800"/>
                                          </p:stCondLst>
                                        </p:cTn>
                                        <p:tgtEl>
                                          <p:spTgt spid="4"/>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2" presetClass="exit" presetSubtype="4" fill="hold" nodeType="clickEffect">
                                  <p:stCondLst>
                                    <p:cond delay="0"/>
                                  </p:stCondLst>
                                  <p:childTnLst>
                                    <p:animEffect transition="out" filter="wipe(down)">
                                      <p:cBhvr>
                                        <p:cTn id="18" dur="500"/>
                                        <p:tgtEl>
                                          <p:spTgt spid="4"/>
                                        </p:tgtEl>
                                      </p:cBhvr>
                                    </p:animEffect>
                                    <p:set>
                                      <p:cBhvr>
                                        <p:cTn id="19"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Tarjeta Madre</a:t>
            </a:r>
            <a:endParaRPr lang="es-GT" dirty="0"/>
          </a:p>
        </p:txBody>
      </p:sp>
      <p:sp>
        <p:nvSpPr>
          <p:cNvPr id="4" name="Marcador de contenido 3"/>
          <p:cNvSpPr>
            <a:spLocks noGrp="1"/>
          </p:cNvSpPr>
          <p:nvPr>
            <p:ph sz="half" idx="1"/>
          </p:nvPr>
        </p:nvSpPr>
        <p:spPr/>
        <p:txBody>
          <a:bodyPr/>
          <a:lstStyle/>
          <a:p>
            <a:r>
              <a:rPr lang="es-ES" dirty="0" smtClean="0"/>
              <a:t>La tarjeta madre se trata de la </a:t>
            </a:r>
            <a:r>
              <a:rPr lang="es-ES" b="1" dirty="0" smtClean="0"/>
              <a:t>placa de circuito impreso principal de una computadora</a:t>
            </a:r>
            <a:r>
              <a:rPr lang="es-ES" dirty="0" smtClean="0"/>
              <a:t>, lo que significa que es la pieza principal de los circuitos a la que se conectan las demás piezas que crean el conjunto.</a:t>
            </a:r>
            <a:endParaRPr lang="es-GT" dirty="0"/>
          </a:p>
        </p:txBody>
      </p:sp>
      <p:pic>
        <p:nvPicPr>
          <p:cNvPr id="10" name="Marcador de contenido 9"/>
          <p:cNvPicPr>
            <a:picLocks noGrp="1" noChangeAspect="1"/>
          </p:cNvPicPr>
          <p:nvPr>
            <p:ph sz="half" idx="2"/>
          </p:nvPr>
        </p:nvPicPr>
        <p:blipFill>
          <a:blip r:embed="rId2" cstate="email">
            <a:extLst>
              <a:ext uri="{28A0092B-C50C-407E-A947-70E740481C1C}">
                <a14:useLocalDpi xmlns:a14="http://schemas.microsoft.com/office/drawing/2010/main"/>
              </a:ext>
            </a:extLst>
          </a:blip>
          <a:stretch>
            <a:fillRect/>
          </a:stretch>
        </p:blipFill>
        <p:spPr>
          <a:xfrm>
            <a:off x="5089525" y="2892258"/>
            <a:ext cx="4184650" cy="2418096"/>
          </a:xfrm>
        </p:spPr>
      </p:pic>
    </p:spTree>
    <p:extLst>
      <p:ext uri="{BB962C8B-B14F-4D97-AF65-F5344CB8AC3E}">
        <p14:creationId xmlns:p14="http://schemas.microsoft.com/office/powerpoint/2010/main" val="85035942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4">
                                            <p:txEl>
                                              <p:pRg st="0" end="0"/>
                                            </p:txEl>
                                          </p:spTgt>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53" presetClass="entr" presetSubtype="16" fill="hold" grpId="1"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anim calcmode="lin" valueType="num">
                                      <p:cBhvr>
                                        <p:cTn id="11" dur="500" fill="hold"/>
                                        <p:tgtEl>
                                          <p:spTgt spid="4">
                                            <p:txEl>
                                              <p:pRg st="0" end="0"/>
                                            </p:txEl>
                                          </p:spTgt>
                                        </p:tgtEl>
                                        <p:attrNameLst>
                                          <p:attrName>ppt_w</p:attrName>
                                        </p:attrNameLst>
                                      </p:cBhvr>
                                      <p:tavLst>
                                        <p:tav tm="0">
                                          <p:val>
                                            <p:fltVal val="0"/>
                                          </p:val>
                                        </p:tav>
                                        <p:tav tm="100000">
                                          <p:val>
                                            <p:strVal val="#ppt_w"/>
                                          </p:val>
                                        </p:tav>
                                      </p:tavLst>
                                    </p:anim>
                                    <p:anim calcmode="lin" valueType="num">
                                      <p:cBhvr>
                                        <p:cTn id="12" dur="500" fill="hold"/>
                                        <p:tgtEl>
                                          <p:spTgt spid="4">
                                            <p:txEl>
                                              <p:pRg st="0" end="0"/>
                                            </p:txEl>
                                          </p:spTgt>
                                        </p:tgtEl>
                                        <p:attrNameLst>
                                          <p:attrName>ppt_h</p:attrName>
                                        </p:attrNameLst>
                                      </p:cBhvr>
                                      <p:tavLst>
                                        <p:tav tm="0">
                                          <p:val>
                                            <p:fltVal val="0"/>
                                          </p:val>
                                        </p:tav>
                                        <p:tav tm="100000">
                                          <p:val>
                                            <p:strVal val="#ppt_h"/>
                                          </p:val>
                                        </p:tav>
                                      </p:tavLst>
                                    </p:anim>
                                    <p:animEffect transition="in" filter="fade">
                                      <p:cBhvr>
                                        <p:cTn id="13" dur="500"/>
                                        <p:tgtEl>
                                          <p:spTgt spid="4">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xit" presetSubtype="4" fill="hold" grpId="2" nodeType="clickEffect">
                                  <p:stCondLst>
                                    <p:cond delay="0"/>
                                  </p:stCondLst>
                                  <p:childTnLst>
                                    <p:anim calcmode="lin" valueType="num">
                                      <p:cBhvr additive="base">
                                        <p:cTn id="17" dur="500"/>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8" dur="500"/>
                                        <p:tgtEl>
                                          <p:spTgt spid="4">
                                            <p:txEl>
                                              <p:pRg st="0" end="0"/>
                                            </p:txEl>
                                          </p:spTgt>
                                        </p:tgtEl>
                                        <p:attrNameLst>
                                          <p:attrName>ppt_y</p:attrName>
                                        </p:attrNameLst>
                                      </p:cBhvr>
                                      <p:tavLst>
                                        <p:tav tm="0">
                                          <p:val>
                                            <p:strVal val="ppt_y"/>
                                          </p:val>
                                        </p:tav>
                                        <p:tav tm="100000">
                                          <p:val>
                                            <p:strVal val="1+ppt_h/2"/>
                                          </p:val>
                                        </p:tav>
                                      </p:tavLst>
                                    </p:anim>
                                    <p:set>
                                      <p:cBhvr>
                                        <p:cTn id="19" dur="1" fill="hold">
                                          <p:stCondLst>
                                            <p:cond delay="499"/>
                                          </p:stCondLst>
                                        </p:cTn>
                                        <p:tgtEl>
                                          <p:spTgt spid="4">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4" grpId="1" build="p"/>
      <p:bldP spid="4" grpId="2"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Procesador</a:t>
            </a:r>
            <a:br>
              <a:rPr lang="es-ES" dirty="0" smtClean="0"/>
            </a:br>
            <a:endParaRPr lang="es-GT" dirty="0"/>
          </a:p>
        </p:txBody>
      </p:sp>
      <p:sp>
        <p:nvSpPr>
          <p:cNvPr id="3" name="Marcador de contenido 2"/>
          <p:cNvSpPr>
            <a:spLocks noGrp="1"/>
          </p:cNvSpPr>
          <p:nvPr>
            <p:ph sz="half" idx="1"/>
          </p:nvPr>
        </p:nvSpPr>
        <p:spPr/>
        <p:txBody>
          <a:bodyPr/>
          <a:lstStyle/>
          <a:p>
            <a:r>
              <a:rPr lang="es-ES" dirty="0" smtClean="0"/>
              <a:t>El procesador </a:t>
            </a:r>
            <a:r>
              <a:rPr lang="es-ES" b="1" dirty="0" smtClean="0"/>
              <a:t>es el cerebro del sistema, justamente procesa todo lo que ocurre en la PC y ejecuta todas las acciones que existen</a:t>
            </a:r>
            <a:r>
              <a:rPr lang="es-ES" dirty="0" smtClean="0"/>
              <a:t>. Cuanto más rápido sea el procesador que tiene una computadora, más rápidamente se ejecutarán las órdenes que se le den a la máquina.</a:t>
            </a:r>
            <a:endParaRPr lang="es-GT" dirty="0"/>
          </a:p>
        </p:txBody>
      </p:sp>
      <p:pic>
        <p:nvPicPr>
          <p:cNvPr id="5" name="Marcador de contenido 4"/>
          <p:cNvPicPr>
            <a:picLocks noGrp="1" noChangeAspect="1"/>
          </p:cNvPicPr>
          <p:nvPr>
            <p:ph sz="half" idx="2"/>
          </p:nvPr>
        </p:nvPicPr>
        <p:blipFill>
          <a:blip r:embed="rId2">
            <a:extLst>
              <a:ext uri="{28A0092B-C50C-407E-A947-70E740481C1C}">
                <a14:useLocalDpi xmlns:a14="http://schemas.microsoft.com/office/drawing/2010/main"/>
              </a:ext>
            </a:extLst>
          </a:blip>
          <a:stretch>
            <a:fillRect/>
          </a:stretch>
        </p:blipFill>
        <p:spPr>
          <a:xfrm>
            <a:off x="6515100" y="1825625"/>
            <a:ext cx="4327525" cy="3567111"/>
          </a:xfrm>
        </p:spPr>
      </p:pic>
    </p:spTree>
    <p:extLst>
      <p:ext uri="{BB962C8B-B14F-4D97-AF65-F5344CB8AC3E}">
        <p14:creationId xmlns:p14="http://schemas.microsoft.com/office/powerpoint/2010/main" val="4125093645"/>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2000" fill="hold"/>
                                        <p:tgtEl>
                                          <p:spTgt spid="3">
                                            <p:txEl>
                                              <p:pRg st="0" end="0"/>
                                            </p:txEl>
                                          </p:spTgt>
                                        </p:tgtEl>
                                      </p:cBhvr>
                                      <p:by x="150000" y="150000"/>
                                    </p:animScale>
                                  </p:childTnLst>
                                </p:cTn>
                              </p:par>
                            </p:childTnLst>
                          </p:cTn>
                        </p:par>
                      </p:childTnLst>
                    </p:cTn>
                  </p:par>
                  <p:par>
                    <p:cTn id="7" fill="hold">
                      <p:stCondLst>
                        <p:cond delay="indefinite"/>
                      </p:stCondLst>
                      <p:childTnLst>
                        <p:par>
                          <p:cTn id="8" fill="hold">
                            <p:stCondLst>
                              <p:cond delay="0"/>
                            </p:stCondLst>
                            <p:childTnLst>
                              <p:par>
                                <p:cTn id="9" presetID="6" presetClass="entr" presetSubtype="16" fill="hold" grpId="1"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circle(in)">
                                      <p:cBhvr>
                                        <p:cTn id="11" dur="20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6" presetClass="exit" presetSubtype="32" fill="hold" grpId="2" nodeType="clickEffect">
                                  <p:stCondLst>
                                    <p:cond delay="0"/>
                                  </p:stCondLst>
                                  <p:childTnLst>
                                    <p:animEffect transition="out" filter="circle(out)">
                                      <p:cBhvr>
                                        <p:cTn id="15" dur="2000"/>
                                        <p:tgtEl>
                                          <p:spTgt spid="3">
                                            <p:txEl>
                                              <p:pRg st="0" end="0"/>
                                            </p:txEl>
                                          </p:spTgt>
                                        </p:tgtEl>
                                      </p:cBhvr>
                                    </p:animEffect>
                                    <p:set>
                                      <p:cBhvr>
                                        <p:cTn id="16" dur="1" fill="hold">
                                          <p:stCondLst>
                                            <p:cond delay="1999"/>
                                          </p:stCondLst>
                                        </p:cTn>
                                        <p:tgtEl>
                                          <p:spTgt spid="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P spid="3" grpId="2"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Memoria RAM</a:t>
            </a:r>
            <a:endParaRPr lang="es-GT" dirty="0"/>
          </a:p>
        </p:txBody>
      </p:sp>
      <p:sp>
        <p:nvSpPr>
          <p:cNvPr id="3" name="Marcador de contenido 2"/>
          <p:cNvSpPr>
            <a:spLocks noGrp="1"/>
          </p:cNvSpPr>
          <p:nvPr>
            <p:ph sz="half" idx="1"/>
          </p:nvPr>
        </p:nvSpPr>
        <p:spPr/>
        <p:txBody>
          <a:bodyPr/>
          <a:lstStyle/>
          <a:p>
            <a:r>
              <a:rPr lang="es-ES" dirty="0" smtClean="0"/>
              <a:t>La memoria RAM </a:t>
            </a:r>
            <a:r>
              <a:rPr lang="es-ES" b="1" dirty="0" smtClean="0"/>
              <a:t>se encarga de almacenar temporalmente los datos que el procesador está utilizando en ese momento</a:t>
            </a:r>
            <a:r>
              <a:rPr lang="es-ES" dirty="0" smtClean="0"/>
              <a:t>. Cuando se abre un programa, este se carga en la memoria RAM para que el procesador pueda acceder a él. Cuando se cierra el programa, los datos se eliminan de la memoria RAM.</a:t>
            </a:r>
            <a:endParaRPr lang="es-GT" dirty="0"/>
          </a:p>
        </p:txBody>
      </p:sp>
      <p:pic>
        <p:nvPicPr>
          <p:cNvPr id="7" name="Marcador de contenido 6"/>
          <p:cNvPicPr>
            <a:picLocks noGrp="1" noChangeAspect="1"/>
          </p:cNvPicPr>
          <p:nvPr>
            <p:ph sz="half" idx="2"/>
          </p:nvPr>
        </p:nvPicPr>
        <p:blipFill>
          <a:blip r:embed="rId2">
            <a:extLst>
              <a:ext uri="{28A0092B-C50C-407E-A947-70E740481C1C}">
                <a14:useLocalDpi xmlns:a14="http://schemas.microsoft.com/office/drawing/2010/main"/>
              </a:ext>
            </a:extLst>
          </a:blip>
          <a:stretch>
            <a:fillRect/>
          </a:stretch>
        </p:blipFill>
        <p:spPr>
          <a:xfrm>
            <a:off x="7466012" y="2070100"/>
            <a:ext cx="3506788" cy="2840831"/>
          </a:xfrm>
        </p:spPr>
      </p:pic>
    </p:spTree>
    <p:extLst>
      <p:ext uri="{BB962C8B-B14F-4D97-AF65-F5344CB8AC3E}">
        <p14:creationId xmlns:p14="http://schemas.microsoft.com/office/powerpoint/2010/main" val="214830407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crush"/>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3"/>
                                        </p:tgtEl>
                                        <p:attrNameLst>
                                          <p:attrName>fillcolor</p:attrName>
                                        </p:attrNameLst>
                                      </p:cBhvr>
                                      <p:to>
                                        <a:schemeClr val="accent2"/>
                                      </p:to>
                                    </p:animClr>
                                    <p:set>
                                      <p:cBhvr>
                                        <p:cTn id="7" dur="2000" fill="hold"/>
                                        <p:tgtEl>
                                          <p:spTgt spid="3"/>
                                        </p:tgtEl>
                                        <p:attrNameLst>
                                          <p:attrName>fill.type</p:attrName>
                                        </p:attrNameLst>
                                      </p:cBhvr>
                                      <p:to>
                                        <p:strVal val="solid"/>
                                      </p:to>
                                    </p:set>
                                    <p:set>
                                      <p:cBhvr>
                                        <p:cTn id="8" dur="2000" fill="hold"/>
                                        <p:tgtEl>
                                          <p:spTgt spid="3"/>
                                        </p:tgtEl>
                                        <p:attrNameLst>
                                          <p:attrName>fill.on</p:attrName>
                                        </p:attrNameLst>
                                      </p:cBhvr>
                                      <p:to>
                                        <p:strVal val="true"/>
                                      </p:to>
                                    </p:set>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wipe(down)">
                                      <p:cBhvr>
                                        <p:cTn id="13" dur="500"/>
                                        <p:tgtEl>
                                          <p:spTgt spid="3">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xit" presetSubtype="4" fill="hold" grpId="1" nodeType="clickEffect">
                                  <p:stCondLst>
                                    <p:cond delay="0"/>
                                  </p:stCondLst>
                                  <p:childTnLst>
                                    <p:anim calcmode="lin" valueType="num">
                                      <p:cBhvr additive="base">
                                        <p:cTn id="17" dur="500"/>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8" dur="500"/>
                                        <p:tgtEl>
                                          <p:spTgt spid="3">
                                            <p:txEl>
                                              <p:pRg st="0" end="0"/>
                                            </p:txEl>
                                          </p:spTgt>
                                        </p:tgtEl>
                                        <p:attrNameLst>
                                          <p:attrName>ppt_y</p:attrName>
                                        </p:attrNameLst>
                                      </p:cBhvr>
                                      <p:tavLst>
                                        <p:tav tm="0">
                                          <p:val>
                                            <p:strVal val="ppt_y"/>
                                          </p:val>
                                        </p:tav>
                                        <p:tav tm="100000">
                                          <p:val>
                                            <p:strVal val="1+ppt_h/2"/>
                                          </p:val>
                                        </p:tav>
                                      </p:tavLst>
                                    </p:anim>
                                    <p:set>
                                      <p:cBhvr>
                                        <p:cTn id="19"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Fuente de poder</a:t>
            </a:r>
            <a:endParaRPr lang="es-GT" dirty="0"/>
          </a:p>
        </p:txBody>
      </p:sp>
      <p:sp>
        <p:nvSpPr>
          <p:cNvPr id="3" name="Marcador de contenido 2"/>
          <p:cNvSpPr>
            <a:spLocks noGrp="1"/>
          </p:cNvSpPr>
          <p:nvPr>
            <p:ph sz="half" idx="1"/>
          </p:nvPr>
        </p:nvSpPr>
        <p:spPr/>
        <p:txBody>
          <a:bodyPr/>
          <a:lstStyle/>
          <a:p>
            <a:r>
              <a:rPr lang="es-ES" dirty="0" smtClean="0"/>
              <a:t>Se conoce como fuente de alimentación, o </a:t>
            </a:r>
            <a:r>
              <a:rPr lang="es-ES" dirty="0" err="1" smtClean="0"/>
              <a:t>power</a:t>
            </a:r>
            <a:r>
              <a:rPr lang="es-ES" dirty="0" smtClean="0"/>
              <a:t> </a:t>
            </a:r>
            <a:r>
              <a:rPr lang="es-ES" dirty="0" err="1" smtClean="0"/>
              <a:t>supply</a:t>
            </a:r>
            <a:r>
              <a:rPr lang="es-ES" dirty="0" smtClean="0"/>
              <a:t> en inglés, al </a:t>
            </a:r>
            <a:r>
              <a:rPr lang="es-ES" b="1" dirty="0" smtClean="0"/>
              <a:t>dispositivo que se utiliza para convertir la corriente de la red eléctrica en una forma de energía adecuada para los componentes de un dispositivo o sistema electrónico</a:t>
            </a:r>
            <a:r>
              <a:rPr lang="es-ES" dirty="0" smtClean="0"/>
              <a:t>.</a:t>
            </a:r>
            <a:endParaRPr lang="es-GT" dirty="0"/>
          </a:p>
        </p:txBody>
      </p:sp>
      <p:pic>
        <p:nvPicPr>
          <p:cNvPr id="5" name="Marcador de contenido 4"/>
          <p:cNvPicPr>
            <a:picLocks noGrp="1" noChangeAspect="1"/>
          </p:cNvPicPr>
          <p:nvPr>
            <p:ph sz="half" idx="2"/>
          </p:nvPr>
        </p:nvPicPr>
        <p:blipFill>
          <a:blip r:embed="rId2" cstate="email">
            <a:extLst>
              <a:ext uri="{28A0092B-C50C-407E-A947-70E740481C1C}">
                <a14:useLocalDpi xmlns:a14="http://schemas.microsoft.com/office/drawing/2010/main"/>
              </a:ext>
            </a:extLst>
          </a:blip>
          <a:stretch>
            <a:fillRect/>
          </a:stretch>
        </p:blipFill>
        <p:spPr>
          <a:xfrm>
            <a:off x="5089525" y="2616333"/>
            <a:ext cx="4184650" cy="2969947"/>
          </a:xfrm>
        </p:spPr>
      </p:pic>
    </p:spTree>
    <p:extLst>
      <p:ext uri="{BB962C8B-B14F-4D97-AF65-F5344CB8AC3E}">
        <p14:creationId xmlns:p14="http://schemas.microsoft.com/office/powerpoint/2010/main" val="1175979084"/>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mph" presetSubtype="0" fill="hold" grpId="0" nodeType="clickEffect">
                                  <p:stCondLst>
                                    <p:cond delay="0"/>
                                  </p:stCondLst>
                                  <p:childTnLst>
                                    <p:animClr clrSpc="hsl" dir="cw">
                                      <p:cBhvr override="childStyle">
                                        <p:cTn id="6" dur="500" fill="hold"/>
                                        <p:tgtEl>
                                          <p:spTgt spid="3">
                                            <p:txEl>
                                              <p:pRg st="0" end="0"/>
                                            </p:txEl>
                                          </p:spTgt>
                                        </p:tgtEl>
                                        <p:attrNameLst>
                                          <p:attrName>style.color</p:attrName>
                                        </p:attrNameLst>
                                      </p:cBhvr>
                                      <p:by>
                                        <p:hsl h="0" s="-70588" l="0"/>
                                      </p:by>
                                    </p:animClr>
                                    <p:animClr clrSpc="hsl" dir="cw">
                                      <p:cBhvr>
                                        <p:cTn id="7" dur="500" fill="hold"/>
                                        <p:tgtEl>
                                          <p:spTgt spid="3">
                                            <p:txEl>
                                              <p:pRg st="0" end="0"/>
                                            </p:txEl>
                                          </p:spTgt>
                                        </p:tgtEl>
                                        <p:attrNameLst>
                                          <p:attrName>fillcolor</p:attrName>
                                        </p:attrNameLst>
                                      </p:cBhvr>
                                      <p:by>
                                        <p:hsl h="0" s="-70588" l="0"/>
                                      </p:by>
                                    </p:animClr>
                                    <p:animClr clrSpc="hsl" dir="cw">
                                      <p:cBhvr>
                                        <p:cTn id="8" dur="500" fill="hold"/>
                                        <p:tgtEl>
                                          <p:spTgt spid="3">
                                            <p:txEl>
                                              <p:pRg st="0" end="0"/>
                                            </p:txEl>
                                          </p:spTgt>
                                        </p:tgtEl>
                                        <p:attrNameLst>
                                          <p:attrName>stroke.color</p:attrName>
                                        </p:attrNameLst>
                                      </p:cBhvr>
                                      <p:by>
                                        <p:hsl h="0" s="-70588" l="0"/>
                                      </p:by>
                                    </p:animClr>
                                    <p:set>
                                      <p:cBhvr>
                                        <p:cTn id="9" dur="500" fill="hold"/>
                                        <p:tgtEl>
                                          <p:spTgt spid="3">
                                            <p:txEl>
                                              <p:pRg st="0" end="0"/>
                                            </p:txEl>
                                          </p:spTgt>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1"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circle(in)">
                                      <p:cBhvr>
                                        <p:cTn id="14" dur="20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xit" presetSubtype="4" fill="hold" grpId="2" nodeType="clickEffect">
                                  <p:stCondLst>
                                    <p:cond delay="0"/>
                                  </p:stCondLst>
                                  <p:childTnLst>
                                    <p:animEffect transition="out" filter="wipe(down)">
                                      <p:cBhvr>
                                        <p:cTn id="18" dur="500"/>
                                        <p:tgtEl>
                                          <p:spTgt spid="3">
                                            <p:txEl>
                                              <p:pRg st="0" end="0"/>
                                            </p:txEl>
                                          </p:spTgt>
                                        </p:tgtEl>
                                      </p:cBhvr>
                                    </p:animEffect>
                                    <p:set>
                                      <p:cBhvr>
                                        <p:cTn id="19"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P spid="3" grpId="2"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Almacenamiento (SSD)</a:t>
            </a:r>
            <a:endParaRPr lang="es-GT" dirty="0"/>
          </a:p>
        </p:txBody>
      </p:sp>
      <p:sp>
        <p:nvSpPr>
          <p:cNvPr id="6" name="Marcador de contenido 5"/>
          <p:cNvSpPr>
            <a:spLocks noGrp="1"/>
          </p:cNvSpPr>
          <p:nvPr>
            <p:ph sz="half" idx="1"/>
          </p:nvPr>
        </p:nvSpPr>
        <p:spPr/>
        <p:txBody>
          <a:bodyPr/>
          <a:lstStyle/>
          <a:p>
            <a:r>
              <a:rPr lang="es-ES" dirty="0" smtClean="0"/>
              <a:t>SSD son las siglas de Solid </a:t>
            </a:r>
            <a:r>
              <a:rPr lang="es-ES" dirty="0" err="1" smtClean="0"/>
              <a:t>State</a:t>
            </a:r>
            <a:r>
              <a:rPr lang="es-ES" dirty="0" smtClean="0"/>
              <a:t> Drive (</a:t>
            </a:r>
            <a:r>
              <a:rPr lang="es-ES" b="1" dirty="0" smtClean="0"/>
              <a:t>unidad de estado sólido</a:t>
            </a:r>
            <a:r>
              <a:rPr lang="es-ES" dirty="0" smtClean="0"/>
              <a:t>). HDD son las siglas de </a:t>
            </a:r>
            <a:r>
              <a:rPr lang="es-ES" dirty="0" err="1" smtClean="0"/>
              <a:t>Hard</a:t>
            </a:r>
            <a:r>
              <a:rPr lang="es-ES" dirty="0" smtClean="0"/>
              <a:t> Disk Drive (unidad de disco duro). Las SSD almacenan datos en circuitos electrónicos.</a:t>
            </a:r>
            <a:endParaRPr lang="es-GT" dirty="0"/>
          </a:p>
        </p:txBody>
      </p:sp>
      <p:pic>
        <p:nvPicPr>
          <p:cNvPr id="9" name="Marcador de contenido 8"/>
          <p:cNvPicPr>
            <a:picLocks noGrp="1" noChangeAspect="1"/>
          </p:cNvPicPr>
          <p:nvPr>
            <p:ph sz="half" idx="2"/>
          </p:nvPr>
        </p:nvPicPr>
        <p:blipFill>
          <a:blip r:embed="rId2" cstate="email">
            <a:extLst>
              <a:ext uri="{28A0092B-C50C-407E-A947-70E740481C1C}">
                <a14:useLocalDpi xmlns:a14="http://schemas.microsoft.com/office/drawing/2010/main"/>
              </a:ext>
            </a:extLst>
          </a:blip>
          <a:stretch>
            <a:fillRect/>
          </a:stretch>
        </p:blipFill>
        <p:spPr>
          <a:xfrm>
            <a:off x="5089525" y="2506793"/>
            <a:ext cx="4184650" cy="3189026"/>
          </a:xfrm>
        </p:spPr>
      </p:pic>
    </p:spTree>
    <p:extLst>
      <p:ext uri="{BB962C8B-B14F-4D97-AF65-F5344CB8AC3E}">
        <p14:creationId xmlns:p14="http://schemas.microsoft.com/office/powerpoint/2010/main" val="77132950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ractur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mph" presetSubtype="0" fill="hold" grpId="0" nodeType="clickEffect">
                                  <p:stCondLst>
                                    <p:cond delay="0"/>
                                  </p:stCondLst>
                                  <p:childTnLst>
                                    <p:animClr clrSpc="hsl" dir="cw">
                                      <p:cBhvr override="childStyle">
                                        <p:cTn id="6" dur="500" fill="hold"/>
                                        <p:tgtEl>
                                          <p:spTgt spid="6">
                                            <p:txEl>
                                              <p:pRg st="0" end="0"/>
                                            </p:txEl>
                                          </p:spTgt>
                                        </p:tgtEl>
                                        <p:attrNameLst>
                                          <p:attrName>style.color</p:attrName>
                                        </p:attrNameLst>
                                      </p:cBhvr>
                                      <p:by>
                                        <p:hsl h="7200000" s="0" l="0"/>
                                      </p:by>
                                    </p:animClr>
                                    <p:animClr clrSpc="hsl" dir="cw">
                                      <p:cBhvr>
                                        <p:cTn id="7" dur="500" fill="hold"/>
                                        <p:tgtEl>
                                          <p:spTgt spid="6">
                                            <p:txEl>
                                              <p:pRg st="0" end="0"/>
                                            </p:txEl>
                                          </p:spTgt>
                                        </p:tgtEl>
                                        <p:attrNameLst>
                                          <p:attrName>fillcolor</p:attrName>
                                        </p:attrNameLst>
                                      </p:cBhvr>
                                      <p:by>
                                        <p:hsl h="7200000" s="0" l="0"/>
                                      </p:by>
                                    </p:animClr>
                                    <p:animClr clrSpc="hsl" dir="cw">
                                      <p:cBhvr>
                                        <p:cTn id="8" dur="500" fill="hold"/>
                                        <p:tgtEl>
                                          <p:spTgt spid="6">
                                            <p:txEl>
                                              <p:pRg st="0" end="0"/>
                                            </p:txEl>
                                          </p:spTgt>
                                        </p:tgtEl>
                                        <p:attrNameLst>
                                          <p:attrName>stroke.color</p:attrName>
                                        </p:attrNameLst>
                                      </p:cBhvr>
                                      <p:by>
                                        <p:hsl h="7200000" s="0" l="0"/>
                                      </p:by>
                                    </p:animClr>
                                    <p:set>
                                      <p:cBhvr>
                                        <p:cTn id="9" dur="500" fill="hold"/>
                                        <p:tgtEl>
                                          <p:spTgt spid="6">
                                            <p:txEl>
                                              <p:pRg st="0" end="0"/>
                                            </p:txEl>
                                          </p:spTgt>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6">
                                            <p:txEl>
                                              <p:pRg st="0" end="0"/>
                                            </p:txEl>
                                          </p:spTgt>
                                        </p:tgtEl>
                                        <p:attrNameLst>
                                          <p:attrName>style.visibility</p:attrName>
                                        </p:attrNameLst>
                                      </p:cBhvr>
                                      <p:to>
                                        <p:strVal val="visible"/>
                                      </p:to>
                                    </p:set>
                                    <p:animEffect transition="in" filter="fade">
                                      <p:cBhvr>
                                        <p:cTn id="14" dur="500"/>
                                        <p:tgtEl>
                                          <p:spTgt spid="6">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xit" presetSubtype="0" fill="hold" grpId="1" nodeType="clickEffect">
                                  <p:stCondLst>
                                    <p:cond delay="0"/>
                                  </p:stCondLst>
                                  <p:childTnLst>
                                    <p:animEffect transition="out" filter="fade">
                                      <p:cBhvr>
                                        <p:cTn id="18" dur="500"/>
                                        <p:tgtEl>
                                          <p:spTgt spid="6">
                                            <p:txEl>
                                              <p:pRg st="0" end="0"/>
                                            </p:txEl>
                                          </p:spTgt>
                                        </p:tgtEl>
                                      </p:cBhvr>
                                    </p:animEffect>
                                    <p:set>
                                      <p:cBhvr>
                                        <p:cTn id="19" dur="1" fill="hold">
                                          <p:stCondLst>
                                            <p:cond delay="499"/>
                                          </p:stCondLst>
                                        </p:cTn>
                                        <p:tgtEl>
                                          <p:spTgt spid="6">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6" grpI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dirty="0" smtClean="0"/>
              <a:t>Partes externas</a:t>
            </a:r>
            <a:endParaRPr lang="es-GT" dirty="0"/>
          </a:p>
        </p:txBody>
      </p:sp>
      <p:pic>
        <p:nvPicPr>
          <p:cNvPr id="6" name="Marcador de contenido 5"/>
          <p:cNvPicPr>
            <a:picLocks noGrp="1" noChangeAspect="1"/>
          </p:cNvPicPr>
          <p:nvPr>
            <p:ph idx="1"/>
          </p:nvPr>
        </p:nvPicPr>
        <p:blipFill>
          <a:blip r:embed="rId2">
            <a:extLst>
              <a:ext uri="{28A0092B-C50C-407E-A947-70E740481C1C}">
                <a14:useLocalDpi xmlns:a14="http://schemas.microsoft.com/office/drawing/2010/main"/>
              </a:ext>
            </a:extLst>
          </a:blip>
          <a:stretch>
            <a:fillRect/>
          </a:stretch>
        </p:blipFill>
        <p:spPr>
          <a:xfrm>
            <a:off x="838200" y="1803400"/>
            <a:ext cx="6908800" cy="4445000"/>
          </a:xfrm>
        </p:spPr>
      </p:pic>
    </p:spTree>
    <p:extLst>
      <p:ext uri="{BB962C8B-B14F-4D97-AF65-F5344CB8AC3E}">
        <p14:creationId xmlns:p14="http://schemas.microsoft.com/office/powerpoint/2010/main" val="175766264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6"/>
                                        </p:tgtEl>
                                        <p:attrNameLst>
                                          <p:attrName>fillcolor</p:attrName>
                                        </p:attrNameLst>
                                      </p:cBhvr>
                                      <p:to>
                                        <a:schemeClr val="accent2"/>
                                      </p:to>
                                    </p:animClr>
                                    <p:set>
                                      <p:cBhvr>
                                        <p:cTn id="7" dur="2000" fill="hold"/>
                                        <p:tgtEl>
                                          <p:spTgt spid="6"/>
                                        </p:tgtEl>
                                        <p:attrNameLst>
                                          <p:attrName>fill.type</p:attrName>
                                        </p:attrNameLst>
                                      </p:cBhvr>
                                      <p:to>
                                        <p:strVal val="solid"/>
                                      </p:to>
                                    </p:set>
                                    <p:set>
                                      <p:cBhvr>
                                        <p:cTn id="8" dur="2000" fill="hold"/>
                                        <p:tgtEl>
                                          <p:spTgt spid="6"/>
                                        </p:tgtEl>
                                        <p:attrNameLst>
                                          <p:attrName>fill.on</p:attrName>
                                        </p:attrNameLst>
                                      </p:cBhvr>
                                      <p:to>
                                        <p:strVal val="tru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42" presetClass="exit" presetSubtype="0" fill="hold" nodeType="clickEffect">
                                  <p:stCondLst>
                                    <p:cond delay="0"/>
                                  </p:stCondLst>
                                  <p:childTnLst>
                                    <p:animEffect transition="out" filter="fade">
                                      <p:cBhvr>
                                        <p:cTn id="16" dur="1000"/>
                                        <p:tgtEl>
                                          <p:spTgt spid="6"/>
                                        </p:tgtEl>
                                      </p:cBhvr>
                                    </p:animEffect>
                                    <p:anim calcmode="lin" valueType="num">
                                      <p:cBhvr>
                                        <p:cTn id="17" dur="1000"/>
                                        <p:tgtEl>
                                          <p:spTgt spid="6"/>
                                        </p:tgtEl>
                                        <p:attrNameLst>
                                          <p:attrName>ppt_x</p:attrName>
                                        </p:attrNameLst>
                                      </p:cBhvr>
                                      <p:tavLst>
                                        <p:tav tm="0">
                                          <p:val>
                                            <p:strVal val="ppt_x"/>
                                          </p:val>
                                        </p:tav>
                                        <p:tav tm="100000">
                                          <p:val>
                                            <p:strVal val="ppt_x"/>
                                          </p:val>
                                        </p:tav>
                                      </p:tavLst>
                                    </p:anim>
                                    <p:anim calcmode="lin" valueType="num">
                                      <p:cBhvr>
                                        <p:cTn id="18" dur="1000"/>
                                        <p:tgtEl>
                                          <p:spTgt spid="6"/>
                                        </p:tgtEl>
                                        <p:attrNameLst>
                                          <p:attrName>ppt_y</p:attrName>
                                        </p:attrNameLst>
                                      </p:cBhvr>
                                      <p:tavLst>
                                        <p:tav tm="0">
                                          <p:val>
                                            <p:strVal val="ppt_y"/>
                                          </p:val>
                                        </p:tav>
                                        <p:tav tm="100000">
                                          <p:val>
                                            <p:strVal val="ppt_y+.1"/>
                                          </p:val>
                                        </p:tav>
                                      </p:tavLst>
                                    </p:anim>
                                    <p:set>
                                      <p:cBhvr>
                                        <p:cTn id="19" dur="1" fill="hold">
                                          <p:stCondLst>
                                            <p:cond delay="9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74</TotalTime>
  <Words>487</Words>
  <Application>Microsoft Office PowerPoint</Application>
  <PresentationFormat>Panorámica</PresentationFormat>
  <Paragraphs>37</Paragraphs>
  <Slides>15</Slides>
  <Notes>0</Notes>
  <HiddenSlides>1</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15</vt:i4>
      </vt:variant>
    </vt:vector>
  </HeadingPairs>
  <TitlesOfParts>
    <vt:vector size="20" baseType="lpstr">
      <vt:lpstr>Arial</vt:lpstr>
      <vt:lpstr>Trebuchet MS</vt:lpstr>
      <vt:lpstr>Wingdings</vt:lpstr>
      <vt:lpstr>Wingdings 3</vt:lpstr>
      <vt:lpstr>Faceta</vt:lpstr>
      <vt:lpstr>Yoan Fabricio Lopez Dealtan</vt:lpstr>
      <vt:lpstr>Partes de la Computadora</vt:lpstr>
      <vt:lpstr>Partes Internas</vt:lpstr>
      <vt:lpstr>Tarjeta Madre</vt:lpstr>
      <vt:lpstr>Procesador </vt:lpstr>
      <vt:lpstr>Memoria RAM</vt:lpstr>
      <vt:lpstr>Fuente de poder</vt:lpstr>
      <vt:lpstr>Almacenamiento (SSD)</vt:lpstr>
      <vt:lpstr>Partes externas</vt:lpstr>
      <vt:lpstr>Pantalla o monitor </vt:lpstr>
      <vt:lpstr>Cpu o case</vt:lpstr>
      <vt:lpstr>teclado</vt:lpstr>
      <vt:lpstr>Mouse </vt:lpstr>
      <vt:lpstr>impresora</vt:lpstr>
      <vt:lpstr>Gracias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Yoan Fabricio Lopez Dealtan</dc:title>
  <dc:creator>GNet</dc:creator>
  <cp:lastModifiedBy>GNet</cp:lastModifiedBy>
  <cp:revision>8</cp:revision>
  <dcterms:created xsi:type="dcterms:W3CDTF">2025-10-18T14:12:18Z</dcterms:created>
  <dcterms:modified xsi:type="dcterms:W3CDTF">2025-10-18T15:27:42Z</dcterms:modified>
</cp:coreProperties>
</file>