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1476-BE81-4476-8F8D-237DCE8A07A2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4564-0F05-4534-A63F-A49924640BE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427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1476-BE81-4476-8F8D-237DCE8A07A2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4564-0F05-4534-A63F-A49924640BE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2172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1476-BE81-4476-8F8D-237DCE8A07A2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4564-0F05-4534-A63F-A49924640BE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86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1476-BE81-4476-8F8D-237DCE8A07A2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4564-0F05-4534-A63F-A49924640BE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816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1476-BE81-4476-8F8D-237DCE8A07A2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4564-0F05-4534-A63F-A49924640BE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2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1476-BE81-4476-8F8D-237DCE8A07A2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4564-0F05-4534-A63F-A49924640BE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4341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1476-BE81-4476-8F8D-237DCE8A07A2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4564-0F05-4534-A63F-A49924640BE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7486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1476-BE81-4476-8F8D-237DCE8A07A2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4564-0F05-4534-A63F-A49924640BE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5568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1476-BE81-4476-8F8D-237DCE8A07A2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4564-0F05-4534-A63F-A49924640BE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074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1476-BE81-4476-8F8D-237DCE8A07A2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4564-0F05-4534-A63F-A49924640BE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7434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1476-BE81-4476-8F8D-237DCE8A07A2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4564-0F05-4534-A63F-A49924640BE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0552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E1476-BE81-4476-8F8D-237DCE8A07A2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24564-0F05-4534-A63F-A49924640BE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9103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Yoan</a:t>
            </a:r>
            <a:r>
              <a:rPr lang="es-ES" dirty="0" smtClean="0"/>
              <a:t> Fabricio </a:t>
            </a:r>
            <a:r>
              <a:rPr lang="es-ES" dirty="0" err="1" smtClean="0"/>
              <a:t>Lopez</a:t>
            </a:r>
            <a:r>
              <a:rPr lang="es-ES" dirty="0" smtClean="0"/>
              <a:t> </a:t>
            </a:r>
            <a:r>
              <a:rPr lang="es-ES" dirty="0" err="1" smtClean="0"/>
              <a:t>Dealtan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Curso: computación </a:t>
            </a:r>
            <a:r>
              <a:rPr lang="es-ES" dirty="0" err="1" smtClean="0"/>
              <a:t>savado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187792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94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3429000"/>
            <a:ext cx="2667000" cy="2667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00" y="3568700"/>
            <a:ext cx="3797300" cy="3162300"/>
          </a:xfrm>
          <a:prstGeom prst="rect">
            <a:avLst/>
          </a:prstGeom>
        </p:spPr>
      </p:pic>
      <p:sp>
        <p:nvSpPr>
          <p:cNvPr id="7" name="Llamada ovalada 6"/>
          <p:cNvSpPr/>
          <p:nvPr/>
        </p:nvSpPr>
        <p:spPr>
          <a:xfrm>
            <a:off x="10452100" y="2006600"/>
            <a:ext cx="1930400" cy="12128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Le pregunto si jugamos</a:t>
            </a:r>
            <a:endParaRPr lang="es-GT" dirty="0"/>
          </a:p>
        </p:txBody>
      </p:sp>
      <p:sp>
        <p:nvSpPr>
          <p:cNvPr id="8" name="Llamada de nube 7"/>
          <p:cNvSpPr/>
          <p:nvPr/>
        </p:nvSpPr>
        <p:spPr>
          <a:xfrm>
            <a:off x="2978150" y="2006600"/>
            <a:ext cx="2101850" cy="15621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Y si le digo que me haga  tiros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33089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20</Words>
  <Application>Microsoft Office PowerPoint</Application>
  <PresentationFormat>Panorámica</PresentationFormat>
  <Paragraphs>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Yoan Fabricio Lopez Dealtan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Yoan Fabricio Lopez Dealtan</dc:title>
  <dc:creator>GNet</dc:creator>
  <cp:lastModifiedBy>GNet</cp:lastModifiedBy>
  <cp:revision>3</cp:revision>
  <dcterms:created xsi:type="dcterms:W3CDTF">2025-10-25T15:11:32Z</dcterms:created>
  <dcterms:modified xsi:type="dcterms:W3CDTF">2025-10-25T15:29:22Z</dcterms:modified>
</cp:coreProperties>
</file>