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074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118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367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868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899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107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918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9001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877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8546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570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09390-9C35-4351-BE17-FCB6D8677312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34F95-0FD6-4FFA-9EE1-37AEDFEC512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39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Yoan</a:t>
            </a:r>
            <a:r>
              <a:rPr lang="es-ES" dirty="0" smtClean="0"/>
              <a:t> Fabricio </a:t>
            </a:r>
            <a:r>
              <a:rPr lang="es-ES" dirty="0" err="1" smtClean="0"/>
              <a:t>Lopez</a:t>
            </a:r>
            <a:r>
              <a:rPr lang="es-ES" dirty="0" smtClean="0"/>
              <a:t> </a:t>
            </a:r>
            <a:r>
              <a:rPr lang="es-ES" dirty="0" err="1" smtClean="0"/>
              <a:t>Dealtan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Computacion</a:t>
            </a:r>
            <a:r>
              <a:rPr lang="es-ES" dirty="0" smtClean="0"/>
              <a:t>: </a:t>
            </a:r>
            <a:r>
              <a:rPr lang="es-ES" dirty="0" err="1" smtClean="0"/>
              <a:t>savados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53409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Casa</a:t>
            </a:r>
            <a:endParaRPr lang="es-GT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9507"/>
            <a:ext cx="5829300" cy="4268700"/>
          </a:xfrm>
        </p:spPr>
      </p:pic>
    </p:spTree>
    <p:extLst>
      <p:ext uri="{BB962C8B-B14F-4D97-AF65-F5344CB8AC3E}">
        <p14:creationId xmlns:p14="http://schemas.microsoft.com/office/powerpoint/2010/main" val="579946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Casa con </a:t>
            </a:r>
            <a:r>
              <a:rPr lang="es-ES" dirty="0" err="1" smtClean="0"/>
              <a:t>jardon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7"/>
            <a:ext cx="5816600" cy="4807107"/>
          </a:xfrm>
        </p:spPr>
      </p:pic>
    </p:spTree>
    <p:extLst>
      <p:ext uri="{BB962C8B-B14F-4D97-AF65-F5344CB8AC3E}">
        <p14:creationId xmlns:p14="http://schemas.microsoft.com/office/powerpoint/2010/main" val="3085178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edificio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47094"/>
            <a:ext cx="4991100" cy="4140764"/>
          </a:xfrm>
        </p:spPr>
      </p:pic>
    </p:spTree>
    <p:extLst>
      <p:ext uri="{BB962C8B-B14F-4D97-AF65-F5344CB8AC3E}">
        <p14:creationId xmlns:p14="http://schemas.microsoft.com/office/powerpoint/2010/main" val="2202306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Poso de agua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412" y="1970881"/>
            <a:ext cx="4141788" cy="4599163"/>
          </a:xfrm>
        </p:spPr>
      </p:pic>
    </p:spTree>
    <p:extLst>
      <p:ext uri="{BB962C8B-B14F-4D97-AF65-F5344CB8AC3E}">
        <p14:creationId xmlns:p14="http://schemas.microsoft.com/office/powerpoint/2010/main" val="4091144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Poste de luz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62" y="3142456"/>
            <a:ext cx="3259138" cy="4457901"/>
          </a:xfrm>
        </p:spPr>
      </p:pic>
    </p:spTree>
    <p:extLst>
      <p:ext uri="{BB962C8B-B14F-4D97-AF65-F5344CB8AC3E}">
        <p14:creationId xmlns:p14="http://schemas.microsoft.com/office/powerpoint/2010/main" val="2791007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</Words>
  <Application>Microsoft Office PowerPoint</Application>
  <PresentationFormat>Panorámica</PresentationFormat>
  <Paragraphs>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Yoan Fabricio Lopez Dealtan</vt:lpstr>
      <vt:lpstr>Casa</vt:lpstr>
      <vt:lpstr>Casa con jardon</vt:lpstr>
      <vt:lpstr>edificio</vt:lpstr>
      <vt:lpstr>Poso de agua</vt:lpstr>
      <vt:lpstr>Poste de luz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Yoan Fabricio Lopez Dealtan</dc:title>
  <dc:creator>GNet</dc:creator>
  <cp:lastModifiedBy>GNet</cp:lastModifiedBy>
  <cp:revision>2</cp:revision>
  <dcterms:created xsi:type="dcterms:W3CDTF">2025-11-15T14:32:37Z</dcterms:created>
  <dcterms:modified xsi:type="dcterms:W3CDTF">2025-11-15T14:58:12Z</dcterms:modified>
</cp:coreProperties>
</file>