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56" autoAdjust="0"/>
    <p:restoredTop sz="94660"/>
  </p:normalViewPr>
  <p:slideViewPr>
    <p:cSldViewPr snapToGrid="0">
      <p:cViewPr varScale="1">
        <p:scale>
          <a:sx n="70" d="100"/>
          <a:sy n="70" d="100"/>
        </p:scale>
        <p:origin x="18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A185-7A90-4B39-86BF-5458CF4E3562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CC69-01F1-48B5-9C0D-51CD74C3CF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3291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A185-7A90-4B39-86BF-5458CF4E3562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CC69-01F1-48B5-9C0D-51CD74C3CF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9706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A185-7A90-4B39-86BF-5458CF4E3562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CC69-01F1-48B5-9C0D-51CD74C3CF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3689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A185-7A90-4B39-86BF-5458CF4E3562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CC69-01F1-48B5-9C0D-51CD74C3CF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0883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A185-7A90-4B39-86BF-5458CF4E3562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CC69-01F1-48B5-9C0D-51CD74C3CF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622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A185-7A90-4B39-86BF-5458CF4E3562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CC69-01F1-48B5-9C0D-51CD74C3CF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827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A185-7A90-4B39-86BF-5458CF4E3562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CC69-01F1-48B5-9C0D-51CD74C3CF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9397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A185-7A90-4B39-86BF-5458CF4E3562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CC69-01F1-48B5-9C0D-51CD74C3CF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8917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A185-7A90-4B39-86BF-5458CF4E3562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CC69-01F1-48B5-9C0D-51CD74C3CF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7882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A185-7A90-4B39-86BF-5458CF4E3562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CC69-01F1-48B5-9C0D-51CD74C3CF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1432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A185-7A90-4B39-86BF-5458CF4E3562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CC69-01F1-48B5-9C0D-51CD74C3CF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1423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DA185-7A90-4B39-86BF-5458CF4E3562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7CC69-01F1-48B5-9C0D-51CD74C3CF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6511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Yoan</a:t>
            </a:r>
            <a:r>
              <a:rPr lang="es-ES" dirty="0" smtClean="0"/>
              <a:t> Fabricio </a:t>
            </a:r>
            <a:r>
              <a:rPr lang="es-ES" dirty="0" err="1" smtClean="0"/>
              <a:t>Lopez</a:t>
            </a:r>
            <a:r>
              <a:rPr lang="es-ES" dirty="0" smtClean="0"/>
              <a:t> </a:t>
            </a:r>
            <a:r>
              <a:rPr lang="es-ES" dirty="0" err="1" smtClean="0"/>
              <a:t>Dealtan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Curso: </a:t>
            </a:r>
            <a:r>
              <a:rPr lang="es-ES" dirty="0" err="1" smtClean="0"/>
              <a:t>Sabados</a:t>
            </a:r>
            <a:r>
              <a:rPr lang="es-ES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46463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oto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25" y="188912"/>
            <a:ext cx="2571750" cy="1781175"/>
          </a:xfrm>
          <a:prstGeom prst="rect">
            <a:avLst/>
          </a:prstGeom>
        </p:spPr>
      </p:pic>
      <p:pic>
        <p:nvPicPr>
          <p:cNvPr id="6" name="gallo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174" y="122237"/>
            <a:ext cx="2054226" cy="1752600"/>
          </a:xfrm>
          <a:prstGeom prst="rect">
            <a:avLst/>
          </a:prstGeom>
        </p:spPr>
      </p:pic>
      <p:pic>
        <p:nvPicPr>
          <p:cNvPr id="7" name="perro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3787" y="122237"/>
            <a:ext cx="2005014" cy="1847850"/>
          </a:xfrm>
          <a:prstGeom prst="rect">
            <a:avLst/>
          </a:prstGeom>
        </p:spPr>
      </p:pic>
      <p:pic>
        <p:nvPicPr>
          <p:cNvPr id="8" name="oso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6087" y="322262"/>
            <a:ext cx="2628900" cy="1743075"/>
          </a:xfrm>
          <a:prstGeom prst="rect">
            <a:avLst/>
          </a:prstGeom>
        </p:spPr>
      </p:pic>
      <p:pic>
        <p:nvPicPr>
          <p:cNvPr id="9" name="gato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5031" y="169862"/>
            <a:ext cx="1774826" cy="1866900"/>
          </a:xfrm>
          <a:prstGeom prst="rect">
            <a:avLst/>
          </a:prstGeom>
        </p:spPr>
      </p:pic>
      <p:pic>
        <p:nvPicPr>
          <p:cNvPr id="10" name="moto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0250" y="3168643"/>
            <a:ext cx="2571750" cy="1781175"/>
          </a:xfrm>
          <a:prstGeom prst="rect">
            <a:avLst/>
          </a:prstGeom>
        </p:spPr>
      </p:pic>
      <p:pic>
        <p:nvPicPr>
          <p:cNvPr id="11" name="gallo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2756" y="3200396"/>
            <a:ext cx="2619375" cy="1752600"/>
          </a:xfrm>
          <a:prstGeom prst="rect">
            <a:avLst/>
          </a:prstGeom>
        </p:spPr>
      </p:pic>
      <p:pic>
        <p:nvPicPr>
          <p:cNvPr id="12" name="perro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13099"/>
            <a:ext cx="2466975" cy="1847850"/>
          </a:xfrm>
          <a:prstGeom prst="rect">
            <a:avLst/>
          </a:prstGeom>
        </p:spPr>
      </p:pic>
      <p:pic>
        <p:nvPicPr>
          <p:cNvPr id="13" name="oso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218" y="3275010"/>
            <a:ext cx="2054226" cy="1743075"/>
          </a:xfrm>
          <a:prstGeom prst="rect">
            <a:avLst/>
          </a:prstGeom>
        </p:spPr>
      </p:pic>
      <p:pic>
        <p:nvPicPr>
          <p:cNvPr id="14" name="gato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1760" y="3213097"/>
            <a:ext cx="2284015" cy="1866900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00" y="-14069"/>
            <a:ext cx="2808031" cy="2166564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5813" y="2975948"/>
            <a:ext cx="2808031" cy="2166564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5868" y="2971278"/>
            <a:ext cx="2808031" cy="2166564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370" y="3169424"/>
            <a:ext cx="2808031" cy="2166564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3186" y="24700"/>
            <a:ext cx="2808031" cy="2166564"/>
          </a:xfrm>
          <a:prstGeom prst="rect">
            <a:avLst/>
          </a:prstGeom>
        </p:spPr>
      </p:pic>
      <p:pic>
        <p:nvPicPr>
          <p:cNvPr id="23" name="Imagen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4867" y="20030"/>
            <a:ext cx="2808031" cy="2166564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5884" y="63501"/>
            <a:ext cx="2808031" cy="2166564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0482" y="20030"/>
            <a:ext cx="2808031" cy="2166564"/>
          </a:xfrm>
          <a:prstGeom prst="rect">
            <a:avLst/>
          </a:prstGeom>
        </p:spPr>
      </p:pic>
      <p:pic>
        <p:nvPicPr>
          <p:cNvPr id="26" name="Imagen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689" y="52432"/>
            <a:ext cx="2808031" cy="2166564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93081" y="-4670"/>
            <a:ext cx="2808031" cy="2166564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687" y="137172"/>
            <a:ext cx="2808031" cy="2166564"/>
          </a:xfrm>
          <a:prstGeom prst="rect">
            <a:avLst/>
          </a:prstGeom>
        </p:spPr>
      </p:pic>
      <p:pic>
        <p:nvPicPr>
          <p:cNvPr id="33" name="Imagen 3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4" y="3181242"/>
            <a:ext cx="2808031" cy="2166564"/>
          </a:xfrm>
          <a:prstGeom prst="rect">
            <a:avLst/>
          </a:prstGeom>
        </p:spPr>
      </p:pic>
      <p:pic>
        <p:nvPicPr>
          <p:cNvPr id="34" name="Imagen 3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0320" y="3070351"/>
            <a:ext cx="2808031" cy="2166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471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7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Yoan Fabricio Lopez Dealtan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Yoan Fabricio Lopez Dealtan</dc:title>
  <dc:creator>GNet</dc:creator>
  <cp:lastModifiedBy>GNet</cp:lastModifiedBy>
  <cp:revision>7</cp:revision>
  <dcterms:created xsi:type="dcterms:W3CDTF">2025-11-08T14:22:28Z</dcterms:created>
  <dcterms:modified xsi:type="dcterms:W3CDTF">2025-11-08T15:29:40Z</dcterms:modified>
</cp:coreProperties>
</file>