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728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2299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4088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9412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9928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4781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6806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0307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207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41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23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5773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506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510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930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1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105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9D5ADF-5689-44C7-B881-C5C6B22CC51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5E4EF-614D-49C8-902E-46DE341F06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1546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Pedosfera" TargetMode="External"/><Relationship Id="rId2" Type="http://schemas.openxmlformats.org/officeDocument/2006/relationships/hyperlink" Target="https://es.wikipedia.org/wiki/Cri%C3%B3sf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Suelo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Yaneth Muy De La Rosa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Cuarto bachillerato en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902294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147506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clasificacion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0072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Programa de las naciones unidas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dirty="0" smtClean="0"/>
          </a:p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17338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Esferas de conjuntos de rocas .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Algunos científicos incluyen, como parte de las esferas de la Tierra, la </a:t>
            </a:r>
            <a:r>
              <a:rPr lang="es-ES" dirty="0" err="1" smtClean="0">
                <a:hlinkClick r:id="rId2" tooltip="Criósfera"/>
              </a:rPr>
              <a:t>criosfera</a:t>
            </a:r>
            <a:r>
              <a:rPr lang="es-ES" dirty="0" smtClean="0"/>
              <a:t> (correspondiente al hielo) como una porción distinta de la hidrosfera, así como la </a:t>
            </a:r>
            <a:r>
              <a:rPr lang="es-ES" dirty="0" err="1" smtClean="0">
                <a:hlinkClick r:id="rId3" tooltip="Pedosfera"/>
              </a:rPr>
              <a:t>pedosfera</a:t>
            </a:r>
            <a:r>
              <a:rPr lang="es-ES" dirty="0" smtClean="0"/>
              <a:t> (correspondiente al </a:t>
            </a:r>
            <a:r>
              <a:rPr lang="es-ES" dirty="0" smtClean="0">
                <a:hlinkClick r:id="rId4" tooltip="Suelo"/>
              </a:rPr>
              <a:t>suelo</a:t>
            </a:r>
            <a:r>
              <a:rPr lang="es-ES" dirty="0" smtClean="0"/>
              <a:t>) como una esfera activa y entremezclada de las cuatro anteriores.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85288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Actividada</a:t>
            </a:r>
            <a:r>
              <a:rPr lang="es-ES" dirty="0" smtClean="0"/>
              <a:t> geológica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 </a:t>
            </a:r>
            <a:r>
              <a:rPr lang="es-ES" dirty="0" smtClean="0">
                <a:hlinkClick r:id="rId2" tooltip="Corteza (geología)"/>
              </a:rPr>
              <a:t>corteza terrestre</a:t>
            </a:r>
            <a:r>
              <a:rPr lang="es-ES" dirty="0" smtClean="0"/>
              <a:t>, o </a:t>
            </a:r>
            <a:r>
              <a:rPr lang="es-ES" dirty="0" smtClean="0">
                <a:hlinkClick r:id="rId3" tooltip="Litosfera"/>
              </a:rPr>
              <a:t>litosfera</a:t>
            </a:r>
            <a:r>
              <a:rPr lang="es-ES" dirty="0" smtClean="0"/>
              <a:t>, es la superficie sólida más externa del planeta y es química y mecánicamente diferente del </a:t>
            </a:r>
            <a:r>
              <a:rPr lang="es-ES" dirty="0" smtClean="0">
                <a:hlinkClick r:id="rId4" tooltip="Manto terrestre"/>
              </a:rPr>
              <a:t>manto</a:t>
            </a:r>
            <a:r>
              <a:rPr lang="es-ES" dirty="0" smtClean="0"/>
              <a:t> subyacente. Es la capa de roca de la Tierra con la que interaccionan la vida y los seres humanos. Se ha generado en gran medida por procesos </a:t>
            </a:r>
            <a:r>
              <a:rPr lang="es-ES" dirty="0" smtClean="0">
                <a:hlinkClick r:id="rId5" tooltip="Roca ígnea"/>
              </a:rPr>
              <a:t>ígneos</a:t>
            </a:r>
            <a:r>
              <a:rPr lang="es-ES" dirty="0" smtClean="0"/>
              <a:t> en los que el </a:t>
            </a:r>
            <a:r>
              <a:rPr lang="es-ES" dirty="0" smtClean="0">
                <a:hlinkClick r:id="rId6" tooltip="Magma"/>
              </a:rPr>
              <a:t>magma</a:t>
            </a:r>
            <a:r>
              <a:rPr lang="es-ES" dirty="0" smtClean="0"/>
              <a:t> se enfría y se solidifica para formar roca sólida. Debajo de la litosfera se encuentra el manto que se calienta por la </a:t>
            </a:r>
            <a:r>
              <a:rPr lang="es-ES" dirty="0" smtClean="0">
                <a:hlinkClick r:id="rId7" tooltip="Radiactividad"/>
              </a:rPr>
              <a:t>descomposición</a:t>
            </a:r>
            <a:r>
              <a:rPr lang="es-ES" dirty="0" smtClean="0"/>
              <a:t> de los </a:t>
            </a:r>
            <a:r>
              <a:rPr lang="es-ES" dirty="0" smtClean="0">
                <a:hlinkClick r:id="rId8" tooltip="Radioisótopo"/>
              </a:rPr>
              <a:t>elementos radiactivos</a:t>
            </a:r>
            <a:r>
              <a:rPr lang="es-ES" dirty="0" smtClean="0"/>
              <a:t>. El manto, aunque sólido, se encuentra en un estado de </a:t>
            </a:r>
            <a:r>
              <a:rPr lang="es-ES" dirty="0" smtClean="0">
                <a:hlinkClick r:id="rId9" tooltip="Convección del manto"/>
              </a:rPr>
              <a:t>convección</a:t>
            </a:r>
            <a:r>
              <a:rPr lang="es-ES" dirty="0" smtClean="0"/>
              <a:t> </a:t>
            </a:r>
            <a:r>
              <a:rPr lang="es-ES" dirty="0" err="1" smtClean="0">
                <a:hlinkClick r:id="rId10" tooltip="Reología"/>
              </a:rPr>
              <a:t>reológica</a:t>
            </a:r>
            <a:r>
              <a:rPr lang="es-ES" dirty="0" smtClean="0"/>
              <a:t>. Este proceso de convección hace que las placas </a:t>
            </a:r>
            <a:r>
              <a:rPr lang="es-ES" dirty="0" err="1" smtClean="0"/>
              <a:t>litosféricas</a:t>
            </a:r>
            <a:r>
              <a:rPr lang="es-ES" dirty="0" smtClean="0"/>
              <a:t> se muevan, aunque lentamente. El proceso resultante se conoce como </a:t>
            </a:r>
            <a:r>
              <a:rPr lang="es-ES" dirty="0" smtClean="0">
                <a:hlinkClick r:id="rId11" tooltip="Tectónica de placas"/>
              </a:rPr>
              <a:t>tectónica de placas</a:t>
            </a:r>
            <a:r>
              <a:rPr lang="es-ES" dirty="0" smtClean="0"/>
              <a:t>. Los </a:t>
            </a:r>
            <a:r>
              <a:rPr lang="es-ES" dirty="0" smtClean="0">
                <a:hlinkClick r:id="rId12" tooltip="Volcán"/>
              </a:rPr>
              <a:t>volcanes</a:t>
            </a:r>
            <a:r>
              <a:rPr lang="es-ES" dirty="0" smtClean="0"/>
              <a:t> resultan principalmente de la fusión del material de la corteza </a:t>
            </a:r>
            <a:r>
              <a:rPr lang="es-ES" dirty="0" err="1" smtClean="0">
                <a:hlinkClick r:id="rId13" tooltip="Subducción"/>
              </a:rPr>
              <a:t>subducida</a:t>
            </a:r>
            <a:r>
              <a:rPr lang="es-ES" dirty="0" smtClean="0"/>
              <a:t> o del manto ascendente en las </a:t>
            </a:r>
            <a:r>
              <a:rPr lang="es-ES" dirty="0" smtClean="0">
                <a:hlinkClick r:id="rId14" tooltip="Dorsal mediooceánica"/>
              </a:rPr>
              <a:t>cordilleras </a:t>
            </a:r>
            <a:r>
              <a:rPr lang="es-ES" dirty="0" err="1" smtClean="0">
                <a:hlinkClick r:id="rId14" tooltip="Dorsal mediooceánica"/>
              </a:rPr>
              <a:t>medioocéanicas</a:t>
            </a:r>
            <a:r>
              <a:rPr lang="es-ES" dirty="0" smtClean="0"/>
              <a:t> y las </a:t>
            </a:r>
            <a:r>
              <a:rPr lang="es-ES" dirty="0" smtClean="0">
                <a:hlinkClick r:id="rId15" tooltip="Pluma mantélica"/>
              </a:rPr>
              <a:t>plumas del manto</a:t>
            </a:r>
            <a:r>
              <a:rPr lang="es-ES" dirty="0" smtClean="0"/>
              <a:t>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33758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</TotalTime>
  <Words>602</Words>
  <Application>Microsoft Office PowerPoint</Application>
  <PresentationFormat>Panorámica</PresentationFormat>
  <Paragraphs>13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Adriana Yaneth Muy De La Rosa</vt:lpstr>
      <vt:lpstr>Medio ambiente </vt:lpstr>
      <vt:lpstr>clasificacion</vt:lpstr>
      <vt:lpstr>Programa de las naciones unidas</vt:lpstr>
      <vt:lpstr>Esferas de conjuntos de rocas .</vt:lpstr>
      <vt:lpstr>Actividada geológica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Yaneth Muy De La Rosa</dc:title>
  <dc:creator>GNet</dc:creator>
  <cp:lastModifiedBy>GNet</cp:lastModifiedBy>
  <cp:revision>2</cp:revision>
  <dcterms:created xsi:type="dcterms:W3CDTF">2025-10-07T15:14:56Z</dcterms:created>
  <dcterms:modified xsi:type="dcterms:W3CDTF">2025-10-07T15:31:40Z</dcterms:modified>
</cp:coreProperties>
</file>