
<file path=[Content_Types].xml><?xml version="1.0" encoding="utf-8"?>
<Types xmlns="http://schemas.openxmlformats.org/package/2006/content-types">
  <Default Extension="tmp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2D6-2821-4ECD-AFDC-E059408626A6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A315-6530-4324-A9EC-846B036220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5396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2D6-2821-4ECD-AFDC-E059408626A6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A315-6530-4324-A9EC-846B036220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42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2D6-2821-4ECD-AFDC-E059408626A6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A315-6530-4324-A9EC-846B036220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806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2D6-2821-4ECD-AFDC-E059408626A6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A315-6530-4324-A9EC-846B036220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4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2D6-2821-4ECD-AFDC-E059408626A6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A315-6530-4324-A9EC-846B036220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3233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2D6-2821-4ECD-AFDC-E059408626A6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A315-6530-4324-A9EC-846B036220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7141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2D6-2821-4ECD-AFDC-E059408626A6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A315-6530-4324-A9EC-846B036220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6437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2D6-2821-4ECD-AFDC-E059408626A6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A315-6530-4324-A9EC-846B036220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9384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2D6-2821-4ECD-AFDC-E059408626A6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A315-6530-4324-A9EC-846B036220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2184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2D6-2821-4ECD-AFDC-E059408626A6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A315-6530-4324-A9EC-846B036220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3925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2D6-2821-4ECD-AFDC-E059408626A6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A315-6530-4324-A9EC-846B036220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758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B2D6-2821-4ECD-AFDC-E059408626A6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A315-6530-4324-A9EC-846B036220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78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92100"/>
            <a:ext cx="9144000" cy="4965700"/>
          </a:xfrm>
        </p:spPr>
        <p:txBody>
          <a:bodyPr>
            <a:noAutofit/>
          </a:bodyPr>
          <a:lstStyle/>
          <a:p>
            <a:r>
              <a:rPr lang="es-ES" sz="8800" dirty="0"/>
              <a:t>ID: </a:t>
            </a:r>
            <a:r>
              <a:rPr lang="es-MX" sz="8800" dirty="0"/>
              <a:t>A2362 </a:t>
            </a:r>
            <a:endParaRPr lang="es-ES" sz="8800" dirty="0"/>
          </a:p>
          <a:p>
            <a:r>
              <a:rPr lang="es-ES" sz="8800" dirty="0"/>
              <a:t>Nombre:</a:t>
            </a:r>
            <a:r>
              <a:rPr lang="es-MX" sz="8800" dirty="0"/>
              <a:t> Adriana</a:t>
            </a:r>
            <a:r>
              <a:rPr lang="es-ES" sz="8800" dirty="0"/>
              <a:t> </a:t>
            </a:r>
            <a:r>
              <a:rPr lang="es-MX" sz="8800" dirty="0"/>
              <a:t>Muy</a:t>
            </a:r>
            <a:endParaRPr lang="es-ES" sz="8800" dirty="0"/>
          </a:p>
          <a:p>
            <a:r>
              <a:rPr lang="es-ES" sz="8800" dirty="0"/>
              <a:t>Grado: 4to computación</a:t>
            </a:r>
            <a:endParaRPr lang="es-GT" sz="8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0CABCEF-3472-BEF8-8DF9-B3CED51E890F}"/>
              </a:ext>
            </a:extLst>
          </p:cNvPr>
          <p:cNvSpPr txBox="1"/>
          <p:nvPr/>
        </p:nvSpPr>
        <p:spPr>
          <a:xfrm>
            <a:off x="5181600" y="267533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0726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-638446" y="-56058"/>
            <a:ext cx="12885418" cy="7156631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352" y="2745016"/>
            <a:ext cx="3810749" cy="41129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412" y="4310819"/>
            <a:ext cx="4302654" cy="2034174"/>
          </a:xfrm>
          <a:prstGeom prst="rect">
            <a:avLst/>
          </a:prstGeom>
        </p:spPr>
      </p:pic>
      <p:sp>
        <p:nvSpPr>
          <p:cNvPr id="12" name="Nube 11"/>
          <p:cNvSpPr/>
          <p:nvPr/>
        </p:nvSpPr>
        <p:spPr>
          <a:xfrm>
            <a:off x="8983727" y="339635"/>
            <a:ext cx="2336673" cy="104502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El lobo malvado me quiere comer! </a:t>
            </a:r>
            <a:endParaRPr lang="es-GT" dirty="0"/>
          </a:p>
        </p:txBody>
      </p:sp>
      <p:sp>
        <p:nvSpPr>
          <p:cNvPr id="14" name="Nube 13"/>
          <p:cNvSpPr/>
          <p:nvPr/>
        </p:nvSpPr>
        <p:spPr>
          <a:xfrm>
            <a:off x="10295766" y="1187918"/>
            <a:ext cx="1896234" cy="118487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¡</a:t>
            </a:r>
            <a:r>
              <a:rPr lang="es-MX" dirty="0"/>
              <a:t>Auxilio el lobo me persigue</a:t>
            </a:r>
            <a:r>
              <a:rPr lang="es-MX" sz="1100" dirty="0"/>
              <a:t> </a:t>
            </a:r>
            <a:endParaRPr lang="es-GT" sz="1100" dirty="0"/>
          </a:p>
        </p:txBody>
      </p:sp>
      <p:sp>
        <p:nvSpPr>
          <p:cNvPr id="16" name="Nube 15"/>
          <p:cNvSpPr/>
          <p:nvPr/>
        </p:nvSpPr>
        <p:spPr>
          <a:xfrm>
            <a:off x="4521421" y="3333750"/>
            <a:ext cx="3229207" cy="129778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No te escaparas niñaa! </a:t>
            </a:r>
            <a:endParaRPr lang="es-GT" dirty="0"/>
          </a:p>
        </p:txBody>
      </p:sp>
      <p:sp>
        <p:nvSpPr>
          <p:cNvPr id="17" name="Nube 16"/>
          <p:cNvSpPr/>
          <p:nvPr/>
        </p:nvSpPr>
        <p:spPr>
          <a:xfrm>
            <a:off x="7670579" y="2550327"/>
            <a:ext cx="1592484" cy="154542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Que linda niñaa!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4829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7.40741E-7 L 5.625E-6 7.40741E-7 C 0.0004 0.01574 0.0004 0.03171 0.00105 0.04746 C 0.00118 0.04954 0.00209 0.05116 0.00209 0.05324 C 0.00274 0.06458 0.00287 0.07616 0.00326 0.0875 C 0.00287 0.12755 0.00287 0.16759 0.00209 0.20764 C 0.00209 0.21088 0.00131 0.21389 0.00105 0.21713 C -0.00103 0.24283 0.00118 0.22593 -0.00103 0.2419 C -0.00142 0.24699 -0.00168 0.25208 -0.00207 0.25718 C -0.00338 0.27037 -0.00351 0.25949 -0.00429 0.27616 C -0.00442 0.28009 -0.00429 0.2838 -0.00429 0.28773 L -0.00429 0.28773 C -0.00103 0.28704 0.00222 0.28658 0.00535 0.28565 C 0.00652 0.28542 0.00743 0.28426 0.0086 0.2838 C 0.0103 0.2831 0.01212 0.28264 0.01394 0.28195 C 0.01498 0.28148 0.01603 0.28056 0.0172 0.28009 C 0.0185 0.27917 0.02006 0.27871 0.02149 0.27801 C 0.02618 0.26528 0.02058 0.27778 0.02683 0.27037 C 0.02892 0.26806 0.03191 0.26042 0.03321 0.25718 C 0.03399 0.25533 0.03478 0.25347 0.0353 0.25139 C 0.03855 0.24144 0.0366 0.24491 0.04076 0.23426 C 0.04207 0.23102 0.04376 0.22801 0.04493 0.22477 C 0.05353 0.20208 0.04754 0.21042 0.0547 0.20185 C 0.05587 0.19537 0.05574 0.19421 0.05886 0.18843 C 0.05978 0.18681 0.06108 0.18588 0.06212 0.18472 C 0.0629 0.18287 0.06342 0.18079 0.06433 0.17894 C 0.06629 0.175 0.06902 0.17199 0.0707 0.16759 C 0.07358 0.15996 0.07175 0.1632 0.07605 0.1581 C 0.07748 0.15417 0.07957 0.15093 0.08035 0.14653 C 0.08152 0.14028 0.08139 0.13982 0.0836 0.13333 C 0.08425 0.13125 0.08517 0.12963 0.08569 0.12755 C 0.0866 0.12384 0.0866 0.11945 0.0879 0.11621 C 0.08855 0.11412 0.08946 0.1125 0.08998 0.11042 C 0.09089 0.10741 0.09142 0.10417 0.09207 0.10093 C 0.09246 0.09908 0.09272 0.09699 0.09324 0.09514 C 0.09376 0.09306 0.09467 0.09144 0.09532 0.08935 C 0.09806 0.075 0.09441 0.09283 0.09858 0.07801 C 0.103 0.06227 0.09558 0.08287 0.1017 0.06667 C 0.10431 0.05301 0.10066 0.06945 0.106 0.05509 C 0.10665 0.05347 0.10652 0.05116 0.10717 0.04954 L 0.11134 0.0419 L 0.11134 0.03982 C 0.11459 0.03935 0.11785 0.03889 0.1211 0.03796 C 0.12254 0.0375 0.12384 0.03658 0.12527 0.03611 C 0.12853 0.03519 0.13178 0.03472 0.13491 0.03426 C 0.13634 0.03357 0.13777 0.0331 0.1392 0.03218 C 0.14037 0.03171 0.14142 0.03079 0.14246 0.03033 C 0.14428 0.02963 0.1461 0.02917 0.1478 0.02847 C 0.14897 0.02801 0.14988 0.02708 0.15105 0.02662 C 0.15496 0.025 0.16238 0.02361 0.16603 0.02269 C 0.17332 0.01829 0.1642 0.02361 0.17462 0.01898 C 0.18282 0.01528 0.17201 0.01875 0.18204 0.01505 C 0.18425 0.01435 0.18634 0.01389 0.18855 0.0132 C 0.18959 0.0125 0.19063 0.01158 0.19168 0.01134 C 0.20053 0.0088 0.20261 0.00949 0.21108 0.00949 " pathEditMode="relative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-2.59259E-6 L -6.04167E-6 -2.59259E-6 C 0.00312 0.00116 0.00637 0.00209 0.00963 0.00371 C 0.01106 0.00463 0.01236 0.00649 0.0138 0.00741 C 0.01484 0.00834 0.01601 0.0088 0.01705 0.0095 L 0.02669 0.02084 C 0.02773 0.022 0.02864 0.02385 0.02994 0.02454 C 0.03463 0.02755 0.03216 0.0257 0.03736 0.03033 C 0.03854 0.03218 0.03945 0.0345 0.04062 0.03612 C 0.04791 0.04607 0.04505 0.04121 0.0513 0.04746 C 0.05247 0.04862 0.05338 0.05024 0.05455 0.05139 C 0.05559 0.05232 0.05676 0.05232 0.05781 0.05325 C 0.06002 0.05533 0.06184 0.0588 0.06419 0.06088 L 0.07278 0.06852 C 0.07486 0.07037 0.07695 0.07292 0.07916 0.07408 L 0.08567 0.07801 C 0.08671 0.07871 0.08788 0.07871 0.0888 0.07987 C 0.09205 0.08357 0.09179 0.08403 0.09531 0.08565 C 0.09557 0.08565 0.09596 0.08565 0.09635 0.08565 L 0.11354 0.08565 C 0.11666 0.08496 0.11992 0.08473 0.12317 0.0838 C 0.12538 0.08287 0.12747 0.08125 0.12955 0.07987 C 0.13059 0.07917 0.13163 0.07848 0.13281 0.07801 C 0.14583 0.07338 0.13229 0.07848 0.1414 0.07408 C 0.14413 0.07269 0.14713 0.072 0.14986 0.07037 C 0.15104 0.06968 0.15208 0.06875 0.15312 0.06852 C 0.15598 0.0676 0.15885 0.06737 0.16171 0.06644 C 0.16979 0.06436 0.16419 0.06528 0.17135 0.06274 C 0.17343 0.06204 0.17565 0.06181 0.17773 0.06088 C 0.17994 0.05996 0.18424 0.05695 0.18424 0.05695 L 0.18424 0.05695 C 0.18528 0.06204 0.1871 0.0669 0.18736 0.07223 C 0.1888 0.09584 0.1871 0.0882 0.18528 0.10093 C 0.18372 0.11181 0.18476 0.10811 0.18307 0.11806 C 0.18242 0.12176 0.18229 0.12616 0.18098 0.1294 L 0.1789 0.13519 L 0.17669 0.14653 C 0.1763 0.14838 0.1763 0.15047 0.17565 0.15232 L 0.17343 0.15787 C 0.17291 0.16227 0.17135 0.17431 0.17031 0.17709 C 0.16953 0.17894 0.16861 0.18056 0.16809 0.18264 C 0.16718 0.18635 0.16718 0.19075 0.16601 0.19422 C 0.16523 0.19607 0.16432 0.19769 0.1638 0.19977 C 0.16288 0.20348 0.16236 0.20741 0.16171 0.21135 C 0.16132 0.2132 0.16119 0.21528 0.16067 0.2169 L 0.15846 0.22269 L 0.15846 0.22454 C 0.17369 0.23357 0.16692 0.23102 0.1789 0.23426 C 0.19101 0.23357 0.20312 0.23334 0.21523 0.23218 C 0.21679 0.23218 0.21809 0.23079 0.21953 0.23033 C 0.22278 0.2294 0.22604 0.2294 0.22916 0.22848 C 0.23281 0.22732 0.23632 0.22547 0.23997 0.22454 C 0.24244 0.22408 0.24492 0.22362 0.24739 0.22269 C 0.24882 0.22223 0.25025 0.2213 0.25169 0.22084 C 0.25598 0.21945 0.26028 0.21899 0.26458 0.2169 C 0.26601 0.21644 0.26744 0.21575 0.26887 0.21505 C 0.27447 0.21297 0.28033 0.21158 0.28593 0.2095 C 0.30403 0.20232 0.27916 0.21204 0.29348 0.20556 C 0.29518 0.20487 0.29713 0.20463 0.29882 0.20371 C 0.30104 0.20255 0.30299 0.2007 0.3052 0.19977 C 0.30833 0.19885 0.31184 0.19769 0.31484 0.19607 C 0.31705 0.19491 0.31913 0.19352 0.32135 0.19213 L 0.32773 0.18843 L 0.33098 0.18658 C 0.33203 0.18588 0.33307 0.18519 0.33424 0.18473 L 0.33841 0.18264 C 0.33958 0.18149 0.34049 0.17987 0.34166 0.17894 C 0.34374 0.17732 0.34622 0.17732 0.34817 0.175 C 0.35169 0.17084 0.35065 0.1713 0.35455 0.16945 C 0.35598 0.16875 0.35742 0.16829 0.35885 0.1676 C 0.35989 0.1669 0.3621 0.16551 0.3621 0.16551 " pathEditMode="relative" ptsTypes="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33</Words>
  <Application>Microsoft Office PowerPoint</Application>
  <PresentationFormat>Panorámica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GNet</dc:creator>
  <cp:lastModifiedBy>Adriana Yaneth Muy</cp:lastModifiedBy>
  <cp:revision>7</cp:revision>
  <dcterms:created xsi:type="dcterms:W3CDTF">2025-10-30T18:15:44Z</dcterms:created>
  <dcterms:modified xsi:type="dcterms:W3CDTF">2025-11-06T03:38:10Z</dcterms:modified>
</cp:coreProperties>
</file>