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461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664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379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8803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2821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7535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5371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7171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471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246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9269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614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7782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8498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543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153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838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F1DB156-9361-4C0A-8225-E1FEF9FEA8CE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DC45-29C3-44E9-9680-410D10E266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3237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e4e3b1ba951674fc&amp;q=Procesador&amp;sa=X&amp;ved=2ahUKEwjyjN6KwbWQAxVUSTABHW-GNlIQxccNegQIeBAB&amp;mstk=AUtExfBuWcrHorwJQ5BMVeSutr5GuBWkAgp57TG_e9OmQlZm0sUicn8IoOihbu4liKSZrQsWnUyCxfqRMR97j27tsY2ReoTEAP26rVqEeog7ZhZJqC5T1MjSD0CXSgosQCM5mWo&amp;csui=3" TargetMode="External"/><Relationship Id="rId7" Type="http://schemas.openxmlformats.org/officeDocument/2006/relationships/hyperlink" Target="https://www.google.com/search?client=firefox-b-d&amp;sca_esv=e4e3b1ba951674fc&amp;q=Tarjeta+de+sonido&amp;sa=X&amp;ved=2ahUKEwjyjN6KwbWQAxVUSTABHW-GNlIQxccNegUImQMQAQ&amp;mstk=AUtExfBuWcrHorwJQ5BMVeSutr5GuBWkAgp57TG_e9OmQlZm0sUicn8IoOihbu4liKSZrQsWnUyCxfqRMR97j27tsY2ReoTEAP26rVqEeog7ZhZJqC5T1MjSD0CXSgosQCM5mWo&amp;csui=3" TargetMode="External"/><Relationship Id="rId2" Type="http://schemas.openxmlformats.org/officeDocument/2006/relationships/hyperlink" Target="https://www.google.com/search?client=firefox-b-d&amp;sca_esv=e4e3b1ba951674fc&amp;q=Tarjeta+madre&amp;sa=X&amp;ved=2ahUKEwjyjN6KwbWQAxVUSTABHW-GNlIQxccNegQIGRAB&amp;mstk=AUtExfBuWcrHorwJQ5BMVeSutr5GuBWkAgp57TG_e9OmQlZm0sUicn8IoOihbu4liKSZrQsWnUyCxfqRMR97j27tsY2ReoTEAP26rVqEeog7ZhZJqC5T1MjSD0CXSgosQCM5mWo&amp;csui=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?client=firefox-b-d&amp;sca_esv=e4e3b1ba951674fc&amp;q=Tarjeta+de+video&amp;sa=X&amp;ved=2ahUKEwjyjN6KwbWQAxVUSTABHW-GNlIQxccNegUIlwMQAQ&amp;mstk=AUtExfBuWcrHorwJQ5BMVeSutr5GuBWkAgp57TG_e9OmQlZm0sUicn8IoOihbu4liKSZrQsWnUyCxfqRMR97j27tsY2ReoTEAP26rVqEeog7ZhZJqC5T1MjSD0CXSgosQCM5mWo&amp;csui=3" TargetMode="External"/><Relationship Id="rId5" Type="http://schemas.openxmlformats.org/officeDocument/2006/relationships/hyperlink" Target="https://www.google.com/search?client=firefox-b-d&amp;sca_esv=e4e3b1ba951674fc&amp;q=Fuente+de+poder&amp;sa=X&amp;ved=2ahUKEwjyjN6KwbWQAxVUSTABHW-GNlIQxccNegUIjwEQAQ&amp;mstk=AUtExfBuWcrHorwJQ5BMVeSutr5GuBWkAgp57TG_e9OmQlZm0sUicn8IoOihbu4liKSZrQsWnUyCxfqRMR97j27tsY2ReoTEAP26rVqEeog7ZhZJqC5T1MjSD0CXSgosQCM5mWo&amp;csui=3" TargetMode="External"/><Relationship Id="rId4" Type="http://schemas.openxmlformats.org/officeDocument/2006/relationships/hyperlink" Target="https://www.google.com/search?client=firefox-b-d&amp;sca_esv=e4e3b1ba951674fc&amp;q=Memoria+RAM&amp;sa=X&amp;ved=2ahUKEwjyjN6KwbWQAxVUSTABHW-GNlIQxccNegQIeRAB&amp;mstk=AUtExfBuWcrHorwJQ5BMVeSutr5GuBWkAgp57TG_e9OmQlZm0sUicn8IoOihbu4liKSZrQsWnUyCxfqRMR97j27tsY2ReoTEAP26rVqEeog7ZhZJqC5T1MjSD0CXSgosQCM5mWo&amp;csui=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Instituto Nacional De Educación Diversificada  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>                                  INED.</a:t>
            </a:r>
            <a:br>
              <a:rPr lang="es-ES" dirty="0" smtClean="0"/>
            </a:br>
            <a:r>
              <a:rPr lang="es-ES" dirty="0" smtClean="0"/>
              <a:t>Santa </a:t>
            </a:r>
            <a:r>
              <a:rPr lang="es-ES" dirty="0"/>
              <a:t>C</a:t>
            </a:r>
            <a:r>
              <a:rPr lang="es-ES" dirty="0" smtClean="0"/>
              <a:t>ruz Naranjo Santa Rosa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0700" y="1918758"/>
            <a:ext cx="11150600" cy="2653242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es-ES" sz="1800" dirty="0" smtClean="0"/>
              <a:t>Catedra</a:t>
            </a:r>
            <a:r>
              <a:rPr lang="es-ES" sz="1600" b="1" dirty="0" smtClean="0"/>
              <a:t>: COMPUTACION </a:t>
            </a:r>
          </a:p>
          <a:p>
            <a:r>
              <a:rPr lang="es-ES" sz="1600" dirty="0" smtClean="0"/>
              <a:t>Catedrático</a:t>
            </a:r>
            <a:r>
              <a:rPr lang="es-ES" sz="1600" b="1" dirty="0" smtClean="0"/>
              <a:t>: </a:t>
            </a:r>
            <a:r>
              <a:rPr lang="es-ES" sz="1500" b="1" dirty="0" smtClean="0"/>
              <a:t>GUSTAVO BLANCO</a:t>
            </a:r>
          </a:p>
          <a:p>
            <a:r>
              <a:rPr lang="es-ES" sz="1600" dirty="0" smtClean="0"/>
              <a:t>Ciclo escolar: </a:t>
            </a:r>
            <a:r>
              <a:rPr lang="es-ES" sz="1600" b="1" dirty="0" smtClean="0"/>
              <a:t>2025</a:t>
            </a:r>
          </a:p>
          <a:p>
            <a:r>
              <a:rPr lang="es-ES" sz="1600" dirty="0"/>
              <a:t> </a:t>
            </a:r>
            <a:r>
              <a:rPr lang="es-ES" sz="1600" dirty="0" smtClean="0"/>
              <a:t>                                                                     tema:</a:t>
            </a:r>
            <a:r>
              <a:rPr lang="es-ES" sz="1600" b="1" dirty="0" smtClean="0"/>
              <a:t>EJERCICIO#2</a:t>
            </a:r>
            <a:endParaRPr lang="es-ES" sz="1600" dirty="0" smtClean="0"/>
          </a:p>
          <a:p>
            <a:r>
              <a:rPr lang="es-ES" sz="1600" dirty="0"/>
              <a:t> </a:t>
            </a:r>
            <a:r>
              <a:rPr lang="es-ES" sz="1600" dirty="0" smtClean="0"/>
              <a:t>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s-ES" sz="1600" dirty="0"/>
              <a:t> </a:t>
            </a:r>
            <a:r>
              <a:rPr lang="es-ES" sz="1600" dirty="0" smtClean="0"/>
              <a:t>                                                                                                                                                                   Estudiante: </a:t>
            </a:r>
            <a:r>
              <a:rPr lang="es-ES" sz="1600" b="1" dirty="0" smtClean="0"/>
              <a:t>Adriana Yaneth muy</a:t>
            </a:r>
          </a:p>
          <a:p>
            <a:r>
              <a:rPr lang="es-ES" sz="1600" dirty="0"/>
              <a:t> </a:t>
            </a:r>
            <a:r>
              <a:rPr lang="es-ES" sz="1600" dirty="0" smtClean="0"/>
              <a:t>                                                                                                                                                              Grado: </a:t>
            </a:r>
            <a:r>
              <a:rPr lang="es-ES" sz="1600" b="1" dirty="0" smtClean="0"/>
              <a:t>4to computación </a:t>
            </a:r>
          </a:p>
          <a:p>
            <a:r>
              <a:rPr lang="es-ES" sz="1600" dirty="0"/>
              <a:t> </a:t>
            </a:r>
            <a:r>
              <a:rPr lang="es-ES" sz="1600" dirty="0" smtClean="0"/>
              <a:t>                                                                                                                                                                Sección</a:t>
            </a:r>
            <a:r>
              <a:rPr lang="es-ES" sz="1600" b="1" dirty="0" smtClean="0"/>
              <a:t>: única </a:t>
            </a:r>
          </a:p>
          <a:p>
            <a:r>
              <a:rPr lang="es-ES" sz="1900" b="1" dirty="0" smtClean="0"/>
              <a:t>Santa Cruz Naranjo Santa Rosa</a:t>
            </a:r>
          </a:p>
          <a:p>
            <a:endParaRPr lang="es-GT" sz="1600" dirty="0"/>
          </a:p>
        </p:txBody>
      </p:sp>
    </p:spTree>
    <p:extLst>
      <p:ext uri="{BB962C8B-B14F-4D97-AF65-F5344CB8AC3E}">
        <p14:creationId xmlns:p14="http://schemas.microsoft.com/office/powerpoint/2010/main" val="79653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Muestra la información visual de la computadora.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162" y="2859617"/>
            <a:ext cx="3001218" cy="256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79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Teclado: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Permite ingresar texto y comandos y algunas otras funciones. 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667" y="2904380"/>
            <a:ext cx="3741208" cy="205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Controla el puntero en la pantalla para interactuar con la interfaz gráfica.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334" y="3045883"/>
            <a:ext cx="2448983" cy="244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90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Gabinete (o Torre/CPU)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Contiene los componentes internos de la computadora, aunque a menudo se considera parte del conjunto externo en una torre separada de la pantalla. 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533" y="3266017"/>
            <a:ext cx="2559050" cy="255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2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/>
              <a:t>Altavoces: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Producen el sonido generado por la computadora y por medio de mas funciones . 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214" y="2724150"/>
            <a:ext cx="2610923" cy="255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6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Agradecimientos: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¡muchas gracias por haber visto mi trabajo basado en partes internas y externas de la computadora </a:t>
            </a:r>
          </a:p>
          <a:p>
            <a:r>
              <a:rPr lang="es-ES" dirty="0" smtClean="0"/>
              <a:t>Gracias por tomarse el tiempo deseándoles un feliz </a:t>
            </a:r>
            <a:r>
              <a:rPr lang="es-ES" dirty="0" err="1" smtClean="0"/>
              <a:t>dia</a:t>
            </a:r>
            <a:r>
              <a:rPr lang="es-ES" dirty="0"/>
              <a:t>!</a:t>
            </a:r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4546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28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93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000" b="1" dirty="0" smtClean="0"/>
              <a:t>partes  internas y </a:t>
            </a:r>
            <a:r>
              <a:rPr lang="es-ES" sz="4000" b="1" dirty="0" smtClean="0"/>
              <a:t>externas de una computadora</a:t>
            </a:r>
            <a:r>
              <a:rPr lang="es-ES" dirty="0" smtClean="0"/>
              <a:t>.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2492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Partes internas de una computadora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337800" cy="2424642"/>
          </a:xfrm>
        </p:spPr>
        <p:txBody>
          <a:bodyPr>
            <a:normAutofit lnSpcReduction="10000"/>
          </a:bodyPr>
          <a:lstStyle/>
          <a:p>
            <a:r>
              <a:rPr lang="es-GT" sz="1600" b="1" dirty="0" smtClean="0">
                <a:hlinkClick r:id="rId2"/>
              </a:rPr>
              <a:t>Tarjeta madre</a:t>
            </a:r>
            <a:r>
              <a:rPr lang="es-GT" sz="1600" b="1" dirty="0" smtClean="0"/>
              <a:t> (o placa base).</a:t>
            </a:r>
          </a:p>
          <a:p>
            <a:r>
              <a:rPr lang="es-GT" sz="1600" b="1" dirty="0" smtClean="0">
                <a:hlinkClick r:id="rId3"/>
              </a:rPr>
              <a:t>Procesador</a:t>
            </a:r>
            <a:r>
              <a:rPr lang="es-GT" sz="1600" b="1" dirty="0" smtClean="0"/>
              <a:t> (CPU).</a:t>
            </a:r>
          </a:p>
          <a:p>
            <a:r>
              <a:rPr lang="es-GT" sz="1600" b="1" dirty="0" smtClean="0">
                <a:hlinkClick r:id="rId4"/>
              </a:rPr>
              <a:t>Memoria RAM</a:t>
            </a:r>
            <a:endParaRPr lang="es-GT" sz="1600" b="1" dirty="0" smtClean="0"/>
          </a:p>
          <a:p>
            <a:r>
              <a:rPr lang="es-ES" sz="1600" b="1" dirty="0" smtClean="0"/>
              <a:t>Unidad de almacenamiento (Disco duro o SSD)</a:t>
            </a:r>
          </a:p>
          <a:p>
            <a:r>
              <a:rPr lang="es-GT" sz="1600" b="1" dirty="0" smtClean="0">
                <a:hlinkClick r:id="rId5"/>
              </a:rPr>
              <a:t>Fuente de poder</a:t>
            </a:r>
            <a:r>
              <a:rPr lang="es-GT" sz="1600" b="1" dirty="0" smtClean="0"/>
              <a:t>:</a:t>
            </a:r>
          </a:p>
          <a:p>
            <a:r>
              <a:rPr lang="es-GT" sz="1600" b="1" dirty="0" smtClean="0">
                <a:hlinkClick r:id="rId6"/>
              </a:rPr>
              <a:t>Tarjeta de video</a:t>
            </a:r>
            <a:r>
              <a:rPr lang="es-GT" sz="1600" b="1" dirty="0" smtClean="0"/>
              <a:t>:</a:t>
            </a:r>
          </a:p>
          <a:p>
            <a:r>
              <a:rPr lang="es-GT" sz="1600" b="1" dirty="0" smtClean="0">
                <a:effectLst/>
                <a:hlinkClick r:id="rId7"/>
              </a:rPr>
              <a:t>Tarjeta de sonido</a:t>
            </a:r>
            <a:r>
              <a:rPr lang="es-GT" sz="1600" b="1" dirty="0" smtClean="0">
                <a:effectLst/>
              </a:rPr>
              <a:t>:</a:t>
            </a:r>
            <a:r>
              <a:rPr lang="es-GT" sz="1600" dirty="0" smtClean="0">
                <a:effectLst/>
              </a:rPr>
              <a:t> </a:t>
            </a:r>
          </a:p>
          <a:p>
            <a:endParaRPr lang="es-GT" sz="1600" dirty="0"/>
          </a:p>
        </p:txBody>
      </p:sp>
    </p:spTree>
    <p:extLst>
      <p:ext uri="{BB962C8B-B14F-4D97-AF65-F5344CB8AC3E}">
        <p14:creationId xmlns:p14="http://schemas.microsoft.com/office/powerpoint/2010/main" val="219767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1. </a:t>
            </a:r>
            <a:r>
              <a:rPr lang="es-ES" b="1" dirty="0" smtClean="0"/>
              <a:t>Tarjeta Madre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r>
              <a:rPr lang="es-ES" b="1" dirty="0" smtClean="0"/>
              <a:t>Función:</a:t>
            </a:r>
            <a:r>
              <a:rPr lang="es-ES" dirty="0" smtClean="0"/>
              <a:t> Es el circuito principal donde se conectan todos los demás componentes internos y externos. Actúa como la infraestructura que permite que la CPU, la memoria y otros dispositivos funcionen juntos.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257" y="3668713"/>
            <a:ext cx="4169118" cy="250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7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2</a:t>
            </a:r>
            <a:r>
              <a:rPr lang="es-GT" b="1" dirty="0" smtClean="0"/>
              <a:t>. Procesador (CPU) .</a:t>
            </a:r>
            <a:br>
              <a:rPr lang="es-GT" b="1" dirty="0" smtClean="0"/>
            </a:br>
            <a:endParaRPr lang="es-GT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3133" y="1614663"/>
            <a:ext cx="102387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Conocido como el "cerebro" de la computadora, el procesador ejecuta las instrucciones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s-GT" altLang="es-GT" sz="1800" dirty="0" smtClean="0">
                <a:latin typeface="Arial" panose="020B0604020202020204" pitchFamily="34" charset="0"/>
              </a:rPr>
              <a:t>Y funciones de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1800" dirty="0" smtClean="0"/>
              <a:t>los cálculos necesarios para llevar a cabo las tareas.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44" y="3124729"/>
            <a:ext cx="4163631" cy="230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6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3. Memoria RAM (</a:t>
            </a:r>
            <a:r>
              <a:rPr lang="es-GT" dirty="0" err="1" smtClean="0"/>
              <a:t>Random</a:t>
            </a:r>
            <a:r>
              <a:rPr lang="es-GT" dirty="0" smtClean="0"/>
              <a:t> Access </a:t>
            </a:r>
            <a:r>
              <a:rPr lang="es-GT" dirty="0" err="1" smtClean="0"/>
              <a:t>Memory</a:t>
            </a:r>
            <a:r>
              <a:rPr lang="es-GT" dirty="0" smtClean="0"/>
              <a:t>) 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Función:</a:t>
            </a:r>
            <a:r>
              <a:rPr lang="es-ES" dirty="0" smtClean="0"/>
              <a:t> Es la memoria de acceso aleatorio o memoria de corto plazo de la computadora. Almacena datos y programas que la CPU necesita para funcionar en el momento, permitiendo un acceso rápido a ellos.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133" y="3531108"/>
            <a:ext cx="4572000" cy="23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40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GT" altLang="es-G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Almacenamiento (Disco Duro o SSD) </a:t>
            </a:r>
            <a:br>
              <a:rPr kumimoji="0" lang="es-GT" altLang="es-G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39451" y="1484630"/>
            <a:ext cx="1085745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 el componente encargado de almacenar de forma permanente la información del usuario,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como archivos, fotos, videos y el sistema operativo. Puede ser un disco duro mecánico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(HDD)  una unidad de estado sólido (SSD).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450" y="3534303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5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5. Fuente de Poder (Fuente de Alimentación) </a:t>
            </a:r>
            <a:br>
              <a:rPr lang="es-ES" b="1" dirty="0" smtClean="0"/>
            </a:b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Función:</a:t>
            </a:r>
            <a:r>
              <a:rPr lang="es-ES" dirty="0" smtClean="0"/>
              <a:t> Este componente recibe la energía eléctrica de la toma de corriente y la transforma para que los componentes internos de la computadora puedan recibir el suministro adecuado.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409" y="3931179"/>
            <a:ext cx="2457450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96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Partes externas de una computadora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b="1" dirty="0" smtClean="0"/>
              <a:t>Teclado:</a:t>
            </a:r>
          </a:p>
          <a:p>
            <a:r>
              <a:rPr lang="es-GT" b="1" dirty="0" smtClean="0"/>
              <a:t>Mouse</a:t>
            </a:r>
          </a:p>
          <a:p>
            <a:r>
              <a:rPr lang="es-GT" b="1" dirty="0" smtClean="0"/>
              <a:t>Micrófono:</a:t>
            </a:r>
          </a:p>
          <a:p>
            <a:r>
              <a:rPr lang="es-GT" b="1" dirty="0" smtClean="0"/>
              <a:t>Escáner:</a:t>
            </a:r>
          </a:p>
          <a:p>
            <a:r>
              <a:rPr lang="es-GT" b="1" dirty="0" smtClean="0"/>
              <a:t>Cámara web</a:t>
            </a:r>
          </a:p>
          <a:p>
            <a:r>
              <a:rPr lang="es-GT" b="1" dirty="0" smtClean="0"/>
              <a:t>Monitor:</a:t>
            </a:r>
          </a:p>
          <a:p>
            <a:r>
              <a:rPr lang="es-GT" b="1" dirty="0" smtClean="0"/>
              <a:t>Altavoces o parlantes</a:t>
            </a:r>
          </a:p>
          <a:p>
            <a:r>
              <a:rPr lang="es-GT" b="1" dirty="0" smtClean="0"/>
              <a:t>Impresora: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421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</TotalTime>
  <Words>431</Words>
  <Application>Microsoft Office PowerPoint</Application>
  <PresentationFormat>Panorámica</PresentationFormat>
  <Paragraphs>57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Instituto Nacional De Educación Diversificada                                      INED. Santa Cruz Naranjo Santa Rosa </vt:lpstr>
      <vt:lpstr>partes  internas y externas de una computadora.</vt:lpstr>
      <vt:lpstr>Partes internas de una computadora</vt:lpstr>
      <vt:lpstr>1. Tarjeta Madre</vt:lpstr>
      <vt:lpstr>2. Procesador (CPU) . </vt:lpstr>
      <vt:lpstr>3. Memoria RAM (Random Access Memory)  </vt:lpstr>
      <vt:lpstr>. Almacenamiento (Disco Duro o SSD)  </vt:lpstr>
      <vt:lpstr>5. Fuente de Poder (Fuente de Alimentación)  </vt:lpstr>
      <vt:lpstr>Partes externas de una computadora</vt:lpstr>
      <vt:lpstr>Monitor</vt:lpstr>
      <vt:lpstr>Teclado: </vt:lpstr>
      <vt:lpstr>Mouse</vt:lpstr>
      <vt:lpstr>Gabinete (o Torre/CPU)</vt:lpstr>
      <vt:lpstr>Altavoces: </vt:lpstr>
      <vt:lpstr>Agradecimientos: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Educación Diversificada                                      INED.</dc:title>
  <dc:creator>GNet</dc:creator>
  <cp:lastModifiedBy>GNet</cp:lastModifiedBy>
  <cp:revision>8</cp:revision>
  <dcterms:created xsi:type="dcterms:W3CDTF">2025-10-21T14:11:57Z</dcterms:created>
  <dcterms:modified xsi:type="dcterms:W3CDTF">2025-10-21T15:12:19Z</dcterms:modified>
</cp:coreProperties>
</file>