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586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030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451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4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06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97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5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935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3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151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771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86568-0E19-4513-BE38-047FCEEE15C9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00E96-44D3-4B85-8304-876E285D4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311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32" y="0"/>
            <a:ext cx="10938933" cy="615104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5355166" y="4006857"/>
            <a:ext cx="465667" cy="1405677"/>
          </a:xfrm>
          <a:prstGeom prst="rect">
            <a:avLst/>
          </a:prstGeom>
        </p:spPr>
      </p:pic>
      <p:sp>
        <p:nvSpPr>
          <p:cNvPr id="14" name="Llamada ovalada 13"/>
          <p:cNvSpPr/>
          <p:nvPr/>
        </p:nvSpPr>
        <p:spPr>
          <a:xfrm>
            <a:off x="5139264" y="2811145"/>
            <a:ext cx="1507068" cy="91440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/>
              <a:t>MAMI YA REGRESO IRE AL BOSQUE  A VISITAR A MIS AMIGOS LOS ANIMALITOS</a:t>
            </a:r>
            <a:endParaRPr lang="es-GT" sz="900" dirty="0"/>
          </a:p>
        </p:txBody>
      </p:sp>
    </p:spTree>
    <p:extLst>
      <p:ext uri="{BB962C8B-B14F-4D97-AF65-F5344CB8AC3E}">
        <p14:creationId xmlns:p14="http://schemas.microsoft.com/office/powerpoint/2010/main" val="4539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03704E-6 L -3.33333E-6 7.03704E-6 C -0.00208 -0.00046 -0.00429 -0.00069 -0.00625 -0.00138 C -0.00755 -0.00161 -0.00989 -0.003 -0.01119 -0.0037 C -0.01237 -0.00462 -0.01341 -0.00578 -0.01458 -0.00624 C -0.01627 -0.00694 -0.01784 -0.00717 -0.01953 -0.0074 C -0.02343 -0.00717 -0.02734 -0.00694 -0.03125 -0.00624 C -0.03203 -0.00624 -0.03281 -0.00578 -0.03333 -0.00509 C -0.03841 0.00255 -0.03281 -0.00161 -0.0375 0.00116 L -0.04036 0.00603 C -0.04101 0.00741 -0.04192 0.00834 -0.04244 0.00973 C -0.04336 0.01228 -0.04531 0.01737 -0.04583 0.01968 C -0.04648 0.022 -0.04648 0.02501 -0.04726 0.02709 C -0.04882 0.03079 -0.05143 0.03311 -0.05286 0.03704 L -0.05768 0.05047 C -0.05794 0.05232 -0.05781 0.05417 -0.05833 0.05556 C -0.05976 0.05857 -0.06159 0.06066 -0.06328 0.06297 C -0.06393 0.0639 -0.06471 0.06436 -0.06536 0.06552 C -0.06692 0.06829 -0.06823 0.07177 -0.06953 0.07524 C -0.07669 0.07339 -0.08099 0.07339 -0.0875 0.06783 C -0.08932 0.06644 -0.09075 0.06343 -0.09244 0.06181 C -0.0931 0.06089 -0.09674 0.0595 -0.09726 0.05927 C -0.09817 0.05672 -0.09922 0.05441 -0.1 0.05186 C -0.10039 0.0507 -0.10052 0.04931 -0.10078 0.04816 C -0.10104 0.04653 -0.10091 0.04445 -0.10143 0.04306 C -0.10195 0.04214 -0.10286 0.04237 -0.10351 0.04191 C -0.10612 0.03728 -0.10468 0.03936 -0.10976 0.0345 C -0.11406 0.03033 -0.11289 0.03126 -0.11666 0.02964 C -0.12187 0.03033 -0.12695 0.03103 -0.13203 0.03195 C -0.13502 0.03265 -0.13359 0.0338 -0.13619 0.03704 C -0.13672 0.03774 -0.13763 0.03774 -0.13828 0.0382 C -0.13919 0.0389 -0.1401 0.03982 -0.14101 0.04075 C -0.14687 0.04653 -0.14205 0.0426 -0.14791 0.04677 C -0.16198 0.072 -0.14388 0.04214 -0.15833 0.05927 C -0.15898 0.05996 -0.15846 0.06228 -0.15911 0.06297 C -0.16862 0.07478 -0.1664 0.07408 -0.17291 0.07408 L -0.17226 0.06552 C -0.17291 0.06204 -0.1733 0.05857 -0.17435 0.05556 C -0.17474 0.05417 -0.17578 0.05394 -0.17643 0.05302 C -0.17773 0.0514 -0.18034 0.04816 -0.18125 0.04561 C -0.1858 0.03427 -0.18203 0.0389 -0.18828 0.02964 C -0.18971 0.02732 -0.1914 0.02501 -0.1931 0.02339 C -0.19531 0.0213 -0.2 0.01853 -0.2 0.01853 C -0.2026 0.01922 -0.20534 0.01922 -0.20768 0.02084 C -0.21002 0.02246 -0.21393 0.02825 -0.21393 0.02825 C -0.22174 0.04677 -0.2108 0.02153 -0.2181 0.03704 C -0.21862 0.0382 -0.21901 0.03959 -0.21953 0.04075 C -0.22005 0.04214 -0.22096 0.04306 -0.22161 0.04445 C -0.22278 0.04723 -0.22382 0.05024 -0.225 0.05302 C -0.22526 0.05464 -0.22526 0.05649 -0.22578 0.05788 C -0.22669 0.06042 -0.22799 0.06228 -0.22916 0.06413 C -0.23541 0.07431 -0.23125 0.06667 -0.23828 0.07663 C -0.2401 0.07917 -0.2401 0.08103 -0.24244 0.08265 C -0.24323 0.08334 -0.24427 0.08357 -0.24518 0.08403 C -0.24713 0.07362 -0.24388 0.08982 -0.24869 0.07292 C -0.24909 0.07107 -0.24935 0.06922 -0.25 0.06783 C -0.25078 0.06621 -0.25195 0.06552 -0.25286 0.06413 C -0.25325 0.06297 -0.25351 0.06135 -0.25416 0.06042 C -0.25729 0.05579 -0.25989 0.05857 -0.26393 0.05927 C -0.26458 0.05996 -0.26523 0.06112 -0.26601 0.06181 C -0.26757 0.0632 -0.2694 0.06366 -0.27083 0.06552 C -0.28255 0.08056 -0.2681 0.06505 -0.275 0.07524 C -0.27578 0.0764 -0.27695 0.07686 -0.27786 0.07778 C -0.27851 0.07848 -0.27916 0.07964 -0.27994 0.08033 C -0.28242 0.08218 -0.28554 0.08357 -0.28828 0.08403 C -0.29466 0.08496 -0.30117 0.08566 -0.30768 0.08635 C -0.30911 0.08681 -0.31041 0.08728 -0.31185 0.08774 C -0.32578 0.09052 -0.31419 0.08728 -0.32369 0.09005 C -0.33151 0.09584 -0.32174 0.08936 -0.33333 0.09376 C -0.33463 0.09422 -0.33567 0.09538 -0.33685 0.0963 C -0.33919 0.09839 -0.33841 0.09931 -0.34101 0.10001 C -0.34453 0.10116 -0.35338 0.10209 -0.35625 0.10255 L -0.36393 0.10487 C -0.3651 0.10533 -0.36627 0.10603 -0.36744 0.10626 C -0.36992 0.10672 -0.37252 0.10695 -0.375 0.10741 C -0.37981 0.11019 -0.37643 0.10834 -0.38541 0.11228 L -0.38828 0.11366 L -0.39101 0.11482 C -0.39166 0.11575 -0.39231 0.11667 -0.3931 0.11737 C -0.39414 0.11829 -0.39687 0.11922 -0.39791 0.11968 C -0.39869 0.12015 -0.39935 0.12061 -0.4 0.12107 C -0.40169 0.122 -0.40325 0.12269 -0.40494 0.12339 C -0.40534 0.12431 -0.40573 0.12547 -0.40625 0.12593 C -0.4069 0.12663 -0.40781 0.1264 -0.40833 0.12709 C -0.40885 0.12802 -0.40885 0.12964 -0.40911 0.13103 C -0.41341 0.1301 -0.41797 0.12987 -0.42226 0.12848 C -0.42734 0.12663 -0.42461 0.12755 -0.4306 0.12593 C -0.43151 0.12524 -0.43229 0.12385 -0.43333 0.12339 C -0.43502 0.12269 -0.44726 0.12107 -0.44791 0.12107 L -0.45065 0.12339 " pathEditMode="relative" ptsTypes="AAAAAAAAAAAAAAAAAAAAAAAAAAAAAAAAAAAAAAAAAAAA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74" y="0"/>
            <a:ext cx="8234430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107423" y="3272499"/>
            <a:ext cx="612647" cy="184935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102" y="2725188"/>
            <a:ext cx="838587" cy="838587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6007606" y="1928331"/>
            <a:ext cx="1298449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/>
              <a:t>HOL</a:t>
            </a:r>
            <a:r>
              <a:rPr lang="es-ES" dirty="0" smtClean="0"/>
              <a:t>A</a:t>
            </a:r>
            <a:r>
              <a:rPr lang="es-ES" sz="800" dirty="0" smtClean="0"/>
              <a:t> SEÑOR </a:t>
            </a:r>
            <a:r>
              <a:rPr lang="es-ES" dirty="0" smtClean="0"/>
              <a:t>OSO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2199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4.44444E-6 L 4.58333E-6 0.00023 C -0.00131 -0.00672 -0.00209 -0.01389 -0.00378 -0.02014 C -0.0043 -0.022 -0.00495 -0.02362 -0.00534 -0.02547 C -0.00625 -0.02987 -0.00665 -0.0345 -0.00756 -0.03889 C -0.01042 -0.05186 -0.01589 -0.06968 -0.0211 -0.07871 C -0.02279 -0.08195 -0.02683 -0.09051 -0.03008 -0.09213 C -0.03256 -0.09329 -0.03503 -0.09306 -0.03763 -0.09352 C -0.04454 -0.09028 -0.05183 -0.08843 -0.0586 -0.08403 C -0.06107 -0.08241 -0.06316 -0.07894 -0.06537 -0.07616 C -0.06719 -0.07362 -0.06875 -0.07061 -0.07058 -0.06806 C -0.07123 -0.06713 -0.07214 -0.06644 -0.07279 -0.06551 C -0.07435 -0.06297 -0.07566 -0.05973 -0.07735 -0.05741 C -0.08321 -0.04954 -0.09011 -0.04399 -0.09532 -0.03473 C -0.0961 -0.03334 -0.09662 -0.03172 -0.09753 -0.03079 C -0.10066 -0.02732 -0.10417 -0.02477 -0.1073 -0.02153 C -0.12071 -0.00741 -0.11342 -0.01204 -0.12006 -0.00811 C -0.12526 -0.01042 -0.12175 -0.00811 -0.12761 -0.01621 C -0.13516 -0.02662 -0.13633 -0.01366 -0.14558 -0.04676 L -0.14779 -0.05487 C -0.14792 -0.0551 -0.1487 -0.06412 -0.14935 -0.06551 C -0.14987 -0.06667 -0.15079 -0.06713 -0.15157 -0.06806 L -0.18907 -0.06551 C -0.19037 -0.06528 -0.19167 -0.06505 -0.19284 -0.06412 C -0.19441 -0.06274 -0.19558 -0.05926 -0.19727 -0.0588 L -0.20261 -0.05741 C -0.20326 -0.05787 -0.20482 -0.05741 -0.20482 -0.0588 C -0.20534 -0.08982 -0.20469 -0.09144 -0.20183 -0.11204 C -0.20209 -0.11528 -0.20079 -0.12107 -0.20261 -0.12153 C -0.21667 -0.125 -0.2237 -0.12107 -0.23477 -0.11621 C -0.23607 -0.11482 -0.23711 -0.11227 -0.23855 -0.11204 C -0.23972 -0.11181 -0.24076 -0.11343 -0.24154 -0.11482 C -0.24297 -0.1169 -0.24506 -0.12732 -0.24532 -0.12801 C -0.24506 -0.1375 -0.24545 -0.147 -0.24454 -0.15602 C -0.24428 -0.15973 -0.24245 -0.16227 -0.24154 -0.16551 C -0.24128 -0.16667 -0.24102 -0.16806 -0.24076 -0.16945 C -0.24102 -0.1713 -0.24089 -0.17338 -0.24154 -0.17477 C -0.24206 -0.17593 -0.2431 -0.17547 -0.24388 -0.17616 C -0.24467 -0.17686 -0.24519 -0.17825 -0.2461 -0.17871 C -0.25105 -0.18172 -0.25313 -0.18102 -0.25808 -0.18264 C -0.26029 -0.18357 -0.26263 -0.1845 -0.26485 -0.18542 C -0.26576 -0.18774 -0.2668 -0.18982 -0.26784 -0.19213 C -0.27253 -0.20325 -0.26928 -0.20325 -0.26928 -0.22662 " pathEditMode="relative" rAng="0" ptsTypes="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29" y="-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882" y="111977"/>
            <a:ext cx="10508667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771718" y="3238761"/>
            <a:ext cx="465667" cy="140567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321" y="3140356"/>
            <a:ext cx="1047560" cy="801243"/>
          </a:xfrm>
          <a:prstGeom prst="rect">
            <a:avLst/>
          </a:prstGeom>
        </p:spPr>
      </p:pic>
      <p:sp>
        <p:nvSpPr>
          <p:cNvPr id="8" name="Llamada ovalada 7"/>
          <p:cNvSpPr/>
          <p:nvPr/>
        </p:nvSpPr>
        <p:spPr>
          <a:xfrm>
            <a:off x="4142232" y="2322576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</a:t>
            </a:r>
            <a:r>
              <a:rPr lang="es-ES" sz="800" dirty="0" smtClean="0"/>
              <a:t>LA MARIPOSITA</a:t>
            </a:r>
            <a:endParaRPr lang="es-GT" sz="800" dirty="0"/>
          </a:p>
        </p:txBody>
      </p:sp>
    </p:spTree>
    <p:extLst>
      <p:ext uri="{BB962C8B-B14F-4D97-AF65-F5344CB8AC3E}">
        <p14:creationId xmlns:p14="http://schemas.microsoft.com/office/powerpoint/2010/main" val="325326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-3.95833E-6 0.00023 C -0.00182 -0.00231 -0.00325 -0.00556 -0.00533 -0.00671 C -0.00651 -0.00741 -0.00794 -0.00648 -0.00911 -0.00532 C -0.0095 -0.00509 -0.01562 0.00232 -0.01653 0.00394 C -0.01744 0.00556 -0.01796 0.00764 -0.01875 0.00926 C -0.01953 0.01065 -0.02031 0.01204 -0.02109 0.01319 C -0.0233 0.01644 -0.02786 0.02269 -0.02786 0.02292 C -0.03307 0.02176 -0.03828 0.02107 -0.04362 0.01991 C -0.04479 0.01968 -0.04609 0.01921 -0.04726 0.01852 C -0.0483 0.01806 -0.04934 0.0169 -0.05026 0.01597 C -0.05299 0.0088 -0.05039 0.01458 -0.05403 0.00926 C -0.05612 0.00625 -0.05794 0.00278 -0.06002 -3.7037E-7 C -0.06067 -0.00093 -0.06158 -0.00069 -0.06237 -0.00139 C -0.07656 -0.01505 -0.06588 -0.00718 -0.07734 -0.01481 C -0.08151 -0.01435 -0.08593 -0.01505 -0.0901 -0.01343 C -0.09283 -0.01227 -0.09505 -0.00903 -0.09752 -0.00671 C -0.12226 0.01644 -0.08854 -0.01389 -0.11028 0.00394 C -0.11432 0.00718 -0.12226 0.01458 -0.12226 0.01482 C -0.12474 0.01366 -0.12747 0.01389 -0.12981 0.01181 C -0.13242 0.00972 -0.13411 -0.00046 -0.13502 -0.00417 C -0.13671 -0.01042 -0.14036 -0.02268 -0.14036 -0.02245 C -0.14049 -0.02546 -0.14088 -0.02801 -0.14101 -0.03079 C -0.1414 -0.03611 -0.14101 -0.04167 -0.14179 -0.04676 C -0.14231 -0.05069 -0.14375 -0.05393 -0.14479 -0.05741 C -0.14531 -0.06273 -0.14544 -0.06829 -0.14635 -0.07338 C -0.14765 -0.08171 -0.15039 -0.08912 -0.15156 -0.09745 C -0.15182 -0.09931 -0.15169 -0.10116 -0.15234 -0.10278 C -0.15429 -0.10833 -0.15586 -0.10856 -0.15898 -0.11065 C -0.16302 -0.10856 -0.16796 -0.10926 -0.17109 -0.10417 L -0.18307 -0.08403 C -0.1858 -0.07963 -0.1888 -0.07569 -0.19127 -0.07083 L -0.19648 -0.06018 C -0.19974 -0.04583 -0.19583 -0.06181 -0.20182 -0.04398 C -0.20221 -0.04282 -0.20208 -0.0412 -0.2026 -0.04005 C -0.20468 -0.03495 -0.20599 -0.0338 -0.20859 -0.03079 C -0.21106 -0.02176 -0.20859 -0.02801 -0.21302 -0.02268 C -0.21914 -0.01551 -0.21445 -0.01875 -0.21901 -0.0162 C -0.22304 -0.01782 -0.22721 -0.01875 -0.23099 -0.02153 C -0.23229 -0.02245 -0.23294 -0.02523 -0.23398 -0.02685 C -0.23463 -0.02755 -0.23554 -0.02755 -0.23632 -0.02801 C -0.24375 -0.02685 -0.2513 -0.02569 -0.25872 -0.02407 C -0.25963 -0.02384 -0.26028 -0.02315 -0.26106 -0.02268 C -0.26224 -0.02199 -0.26354 -0.02106 -0.26484 -0.02014 C -0.26575 -0.01921 -0.26666 -0.01782 -0.26783 -0.01736 C -0.27018 -0.01643 -0.27278 -0.01643 -0.27526 -0.0162 C -0.27656 -0.01643 -0.27812 -0.01574 -0.27903 -0.01736 C -0.27994 -0.01898 -0.27968 -0.02176 -0.27981 -0.02407 C -0.28007 -0.0294 -0.2802 -0.03472 -0.28059 -0.04005 C -0.28073 -0.04444 -0.28086 -0.04907 -0.28125 -0.05347 C -0.2832 -0.07639 -0.28125 -0.06991 -0.28502 -0.08009 C -0.28932 -0.07963 -0.29362 -0.08056 -0.29778 -0.0787 C -0.29908 -0.07824 -0.30573 -0.06597 -0.30599 -0.06551 C -0.31132 -0.0537 -0.30729 -0.06343 -0.31276 -0.04676 C -0.31705 -0.03356 -0.31653 -0.03773 -0.32031 -0.02268 C -0.32109 -0.01921 -0.32148 -0.01551 -0.32252 -0.01204 C -0.32356 -0.0088 -0.32487 -0.00556 -0.3263 -0.00278 C -0.32955 0.0037 -0.33671 0.01597 -0.33671 0.0162 C -0.3388 0.01505 -0.34088 0.01482 -0.34283 0.01319 C -0.34375 0.0125 -0.34427 0.01042 -0.34505 0.00926 C -0.34622 0.00741 -0.34739 0.00532 -0.34882 0.00394 C -0.35559 -0.00301 -0.35586 -0.00139 -0.3638 -0.00278 C -0.36953 -0.00139 -0.37539 -0.00116 -0.38099 0.00116 C -0.38294 0.00208 -0.38437 0.00509 -0.38632 0.00648 C -0.3875 0.00741 -0.3888 0.00764 -0.38997 0.00787 C -0.39296 0.00857 -0.39596 0.0088 -0.39895 0.00926 C -0.40104 0.00833 -0.40364 0.00926 -0.40507 0.00648 C -0.40846 -3.7037E-7 -0.40807 -0.03611 -0.40807 -0.03588 C -0.40833 -0.04074 -0.40963 -0.04491 -0.41028 -0.04954 C -0.41132 -0.05694 -0.41015 -0.05833 -0.41471 -0.06412 C -0.41679 -0.06667 -0.41927 -0.06759 -0.42148 -0.06944 C -0.42578 -0.06713 -0.4302 -0.06574 -0.43424 -0.06273 C -0.43528 -0.06204 -0.4358 -0.06018 -0.43645 -0.0588 C -0.43841 -0.0544 -0.44023 -0.05023 -0.44179 -0.04537 C -0.44309 -0.0412 -0.44362 -0.03657 -0.44479 -0.03218 C -0.44596 -0.02755 -0.44739 -0.02338 -0.44856 -0.01875 C -0.44921 -0.01574 -0.44921 -0.01227 -0.45 -0.00949 C -0.4513 -0.00463 -0.45416 -0.00139 -0.45599 0.00255 C -0.45664 0.0037 -0.45677 0.00556 -0.45755 0.00648 C -0.46315 0.01458 -0.46328 0.01343 -0.47031 0.01458 C -0.47356 0.01505 -0.47994 0.01597 -0.47994 0.0162 " pathEditMode="relative" rAng="0" ptsTypes="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97" y="-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458" y="-256032"/>
            <a:ext cx="7636971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070847" y="3107907"/>
            <a:ext cx="612647" cy="1849356"/>
          </a:xfrm>
          <a:prstGeom prst="rect">
            <a:avLst/>
          </a:prstGeom>
        </p:spPr>
      </p:pic>
      <p:sp>
        <p:nvSpPr>
          <p:cNvPr id="6" name="Llamada ovalada 5"/>
          <p:cNvSpPr/>
          <p:nvPr/>
        </p:nvSpPr>
        <p:spPr>
          <a:xfrm>
            <a:off x="6638544" y="1143000"/>
            <a:ext cx="2331720" cy="108813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/>
              <a:t>QUE LINDA ES LA CREACION DE PAP</a:t>
            </a:r>
            <a:r>
              <a:rPr lang="es-ES" sz="900" dirty="0"/>
              <a:t>A</a:t>
            </a:r>
            <a:r>
              <a:rPr lang="es-ES" dirty="0" smtClean="0"/>
              <a:t> DIOS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087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69 0.0919 L -0.02969 0.0919 C -0.03177 0.09422 -0.03385 0.09607 -0.03581 0.09861 C -0.03646 0.09954 -0.03672 0.10139 -0.03724 0.10255 C -0.03841 0.10486 -0.03984 0.10672 -0.04101 0.10926 C -0.04219 0.11181 -0.04284 0.11482 -0.04401 0.11736 C -0.04661 0.12246 -0.04922 0.12755 -0.05221 0.13195 C -0.0543 0.13496 -0.05677 0.13704 -0.05898 0.13982 C -0.06029 0.14167 -0.06146 0.14352 -0.06276 0.14537 C -0.06927 0.14445 -0.07591 0.14537 -0.08229 0.1426 C -0.09427 0.13704 -0.08672 0.13681 -0.08971 0.12917 C -0.09101 0.12593 -0.09271 0.12315 -0.09427 0.11991 C -0.09622 0.11551 -0.0974 0.11111 -0.10026 0.10787 C -0.10286 0.10486 -0.11211 0.09769 -0.11523 0.09584 C -0.11745 0.09468 -0.12617 0.09352 -0.12721 0.09329 C -0.13242 0.09422 -0.13776 0.09468 -0.14297 0.09584 C -0.14401 0.09607 -0.14505 0.09653 -0.14596 0.09723 C -0.15039 0.10047 -0.1582 0.10787 -0.16315 0.11065 C -0.16484 0.11158 -0.16667 0.11158 -0.16849 0.11181 C -0.17174 0.11111 -0.17526 0.11181 -0.17825 0.10926 C -0.1819 0.10625 -0.18463 0.1 -0.18789 0.09584 C -0.18854 0.09514 -0.18945 0.09491 -0.19023 0.09468 C -0.19245 0.09074 -0.19909 0.07917 -0.20065 0.07454 C -0.2013 0.07269 -0.20117 0.07014 -0.20143 0.06783 C -0.20169 0.06158 -0.20195 0.05556 -0.20221 0.04931 C -0.20247 0.03912 -0.20208 0.02871 -0.20299 0.01852 C -0.20338 0.01389 -0.20547 0.00579 -0.2082 0.00255 C -0.20885 0.00185 -0.20963 0.00162 -0.21042 0.00116 C -0.21641 0.00301 -0.22253 0.00394 -0.22838 0.00648 C -0.23086 0.00764 -0.23281 0.01042 -0.23516 0.01181 C -0.23789 0.01366 -0.24062 0.01459 -0.24349 0.01598 C -0.24687 0.01505 -0.25052 0.01528 -0.25391 0.0132 C -0.25521 0.0125 -0.25625 0.00996 -0.2569 0.00787 C -0.25846 0.00324 -0.25963 -0.00185 -0.26068 -0.00671 C -0.26133 -0.01018 -0.26159 -0.01389 -0.26224 -0.01736 C -0.26237 -0.01875 -0.2625 -0.02037 -0.26289 -0.02152 C -0.26471 -0.02615 -0.26601 -0.02615 -0.26888 -0.02801 C -0.28021 -0.02685 -0.2776 -0.03078 -0.2832 -0.02268 C -0.28346 -0.02245 -0.28372 -0.02199 -0.28385 -0.02152 " pathEditMode="relative" ptsTypes="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6</cp:revision>
  <dcterms:created xsi:type="dcterms:W3CDTF">2025-11-18T14:56:55Z</dcterms:created>
  <dcterms:modified xsi:type="dcterms:W3CDTF">2025-11-18T15:40:06Z</dcterms:modified>
</cp:coreProperties>
</file>