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33" autoAdjust="0"/>
    <p:restoredTop sz="94660"/>
  </p:normalViewPr>
  <p:slideViewPr>
    <p:cSldViewPr snapToGrid="0">
      <p:cViewPr varScale="1">
        <p:scale>
          <a:sx n="79" d="100"/>
          <a:sy n="79" d="100"/>
        </p:scale>
        <p:origin x="120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3D8245-D29A-462C-8A3B-C91A583DFEE1}" type="datetimeFigureOut">
              <a:rPr lang="es-GT" smtClean="0"/>
              <a:t>27/09/2025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133776-147A-4E7A-83E3-271A48B8F1C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8642856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3D8245-D29A-462C-8A3B-C91A583DFEE1}" type="datetimeFigureOut">
              <a:rPr lang="es-GT" smtClean="0"/>
              <a:t>27/09/2025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133776-147A-4E7A-83E3-271A48B8F1C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9512054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3D8245-D29A-462C-8A3B-C91A583DFEE1}" type="datetimeFigureOut">
              <a:rPr lang="es-GT" smtClean="0"/>
              <a:t>27/09/2025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133776-147A-4E7A-83E3-271A48B8F1C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47885148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3D8245-D29A-462C-8A3B-C91A583DFEE1}" type="datetimeFigureOut">
              <a:rPr lang="es-GT" smtClean="0"/>
              <a:t>27/09/2025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133776-147A-4E7A-83E3-271A48B8F1CE}" type="slidenum">
              <a:rPr lang="es-GT" smtClean="0"/>
              <a:t>‹Nº›</a:t>
            </a:fld>
            <a:endParaRPr lang="es-GT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32760650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3D8245-D29A-462C-8A3B-C91A583DFEE1}" type="datetimeFigureOut">
              <a:rPr lang="es-GT" smtClean="0"/>
              <a:t>27/09/2025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133776-147A-4E7A-83E3-271A48B8F1C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05528092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3D8245-D29A-462C-8A3B-C91A583DFEE1}" type="datetimeFigureOut">
              <a:rPr lang="es-GT" smtClean="0"/>
              <a:t>27/09/2025</a:t>
            </a:fld>
            <a:endParaRPr lang="es-GT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133776-147A-4E7A-83E3-271A48B8F1C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02956364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de imagen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3D8245-D29A-462C-8A3B-C91A583DFEE1}" type="datetimeFigureOut">
              <a:rPr lang="es-GT" smtClean="0"/>
              <a:t>27/09/2025</a:t>
            </a:fld>
            <a:endParaRPr lang="es-GT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133776-147A-4E7A-83E3-271A48B8F1C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26202879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3D8245-D29A-462C-8A3B-C91A583DFEE1}" type="datetimeFigureOut">
              <a:rPr lang="es-GT" smtClean="0"/>
              <a:t>27/09/2025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133776-147A-4E7A-83E3-271A48B8F1C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91523515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3D8245-D29A-462C-8A3B-C91A583DFEE1}" type="datetimeFigureOut">
              <a:rPr lang="es-GT" smtClean="0"/>
              <a:t>27/09/2025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133776-147A-4E7A-83E3-271A48B8F1C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2691558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3D8245-D29A-462C-8A3B-C91A583DFEE1}" type="datetimeFigureOut">
              <a:rPr lang="es-GT" smtClean="0"/>
              <a:t>27/09/2025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133776-147A-4E7A-83E3-271A48B8F1C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9356651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3D8245-D29A-462C-8A3B-C91A583DFEE1}" type="datetimeFigureOut">
              <a:rPr lang="es-GT" smtClean="0"/>
              <a:t>27/09/2025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133776-147A-4E7A-83E3-271A48B8F1C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8011809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3D8245-D29A-462C-8A3B-C91A583DFEE1}" type="datetimeFigureOut">
              <a:rPr lang="es-GT" smtClean="0"/>
              <a:t>27/09/2025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133776-147A-4E7A-83E3-271A48B8F1C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6797187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3D8245-D29A-462C-8A3B-C91A583DFEE1}" type="datetimeFigureOut">
              <a:rPr lang="es-GT" smtClean="0"/>
              <a:t>27/09/2025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133776-147A-4E7A-83E3-271A48B8F1C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2809674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3D8245-D29A-462C-8A3B-C91A583DFEE1}" type="datetimeFigureOut">
              <a:rPr lang="es-GT" smtClean="0"/>
              <a:t>27/09/2025</a:t>
            </a:fld>
            <a:endParaRPr lang="es-GT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133776-147A-4E7A-83E3-271A48B8F1C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152517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3D8245-D29A-462C-8A3B-C91A583DFEE1}" type="datetimeFigureOut">
              <a:rPr lang="es-GT" smtClean="0"/>
              <a:t>27/09/2025</a:t>
            </a:fld>
            <a:endParaRPr lang="es-GT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133776-147A-4E7A-83E3-271A48B8F1C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7981506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3D8245-D29A-462C-8A3B-C91A583DFEE1}" type="datetimeFigureOut">
              <a:rPr lang="es-GT" smtClean="0"/>
              <a:t>27/09/2025</a:t>
            </a:fld>
            <a:endParaRPr lang="es-GT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133776-147A-4E7A-83E3-271A48B8F1C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3354936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3D8245-D29A-462C-8A3B-C91A583DFEE1}" type="datetimeFigureOut">
              <a:rPr lang="es-GT" smtClean="0"/>
              <a:t>27/09/2025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133776-147A-4E7A-83E3-271A48B8F1C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8334537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EE3D8245-D29A-462C-8A3B-C91A583DFEE1}" type="datetimeFigureOut">
              <a:rPr lang="es-GT" smtClean="0"/>
              <a:t>27/09/2025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133776-147A-4E7A-83E3-271A48B8F1C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14745179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GT" dirty="0" smtClean="0"/>
              <a:t>Astrid Valeria </a:t>
            </a:r>
            <a:r>
              <a:rPr lang="es-GT" dirty="0" err="1" smtClean="0"/>
              <a:t>Caal</a:t>
            </a:r>
            <a:r>
              <a:rPr lang="es-GT" dirty="0" smtClean="0"/>
              <a:t> </a:t>
            </a:r>
            <a:r>
              <a:rPr lang="es-GT" dirty="0" err="1" smtClean="0"/>
              <a:t>Caal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s-GT" dirty="0" smtClean="0"/>
              <a:t>ID:2363</a:t>
            </a:r>
          </a:p>
          <a:p>
            <a:r>
              <a:rPr lang="es-GT" dirty="0" smtClean="0"/>
              <a:t>Computación 1</a:t>
            </a:r>
          </a:p>
          <a:p>
            <a:r>
              <a:rPr lang="es-GT" dirty="0" smtClean="0"/>
              <a:t>Dirección: Cantón el Campito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12150294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6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7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8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9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0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GT" dirty="0" smtClean="0"/>
              <a:t>Blusa flotante 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GT" dirty="0" smtClean="0"/>
              <a:t>Recursos </a:t>
            </a:r>
          </a:p>
          <a:p>
            <a:r>
              <a:rPr lang="es-GT" dirty="0" smtClean="0"/>
              <a:t>Metal</a:t>
            </a:r>
          </a:p>
          <a:p>
            <a:r>
              <a:rPr lang="es-GT" dirty="0" smtClean="0"/>
              <a:t>Plástico </a:t>
            </a:r>
          </a:p>
          <a:p>
            <a:r>
              <a:rPr lang="es-GT" dirty="0" smtClean="0"/>
              <a:t>Madera </a:t>
            </a:r>
          </a:p>
          <a:p>
            <a:r>
              <a:rPr lang="es-GT" dirty="0" smtClean="0"/>
              <a:t>Vidrio</a:t>
            </a:r>
          </a:p>
          <a:p>
            <a:r>
              <a:rPr lang="es-GT" dirty="0" smtClean="0"/>
              <a:t>Cuero de chivo</a:t>
            </a:r>
          </a:p>
          <a:p>
            <a:r>
              <a:rPr lang="es-GT" dirty="0" smtClean="0"/>
              <a:t>Cartón</a:t>
            </a:r>
          </a:p>
          <a:p>
            <a:r>
              <a:rPr lang="es-GT" dirty="0" smtClean="0"/>
              <a:t>Acero 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37585651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33712" y="1895475"/>
            <a:ext cx="6124575" cy="3067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530195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8</TotalTime>
  <Words>24</Words>
  <Application>Microsoft Office PowerPoint</Application>
  <PresentationFormat>Panorámica</PresentationFormat>
  <Paragraphs>13</Paragraphs>
  <Slides>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7" baseType="lpstr">
      <vt:lpstr>Arial</vt:lpstr>
      <vt:lpstr>Century Gothic</vt:lpstr>
      <vt:lpstr>Wingdings 3</vt:lpstr>
      <vt:lpstr>Ion</vt:lpstr>
      <vt:lpstr>Astrid Valeria Caal Caal</vt:lpstr>
      <vt:lpstr>Blusa flotante 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Astrid Valeria Caal Caal</dc:title>
  <dc:creator>GNet</dc:creator>
  <cp:lastModifiedBy>GNet</cp:lastModifiedBy>
  <cp:revision>3</cp:revision>
  <dcterms:created xsi:type="dcterms:W3CDTF">2025-09-27T15:24:38Z</dcterms:created>
  <dcterms:modified xsi:type="dcterms:W3CDTF">2025-09-27T15:35:18Z</dcterms:modified>
</cp:coreProperties>
</file>