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88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302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779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1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945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45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3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813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05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325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17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243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3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19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3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718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703BF8-6967-4BC5-ABAB-2D3E3E1C1660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E041ED-B740-45BF-87A0-F070B5CB57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496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d&amp;sca_esv=12c61c89bee275a3&amp;q=del+agua&amp;sa=X&amp;ved=2ahUKEwjL8u213oqQAxUTnSYFHWf7NKwQxccNegUIvwEQAg" TargetMode="External"/><Relationship Id="rId2" Type="http://schemas.openxmlformats.org/officeDocument/2006/relationships/hyperlink" Target="https://www.google.com/search?client=firefox-b-d&amp;sca_esv=12c61c89bee275a3&amp;q=contaminaci%C3%B3n+del+aire&amp;sa=X&amp;ved=2ahUKEwjL8u213oqQAxUTnSYFHWf7NKwQxccNegUIvwEQA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client=firefox-b-d&amp;sca_esv=12c61c89bee275a3&amp;q=del+suelo&amp;sa=X&amp;ved=2ahUKEwjL8u213oqQAxUTnSYFHWf7NKwQxccNegUIvwEQA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Astrid Valeria </a:t>
            </a:r>
            <a:r>
              <a:rPr lang="es-ES" dirty="0" err="1" smtClean="0"/>
              <a:t>Caal</a:t>
            </a:r>
            <a:r>
              <a:rPr lang="es-ES" dirty="0" smtClean="0"/>
              <a:t> </a:t>
            </a:r>
            <a:r>
              <a:rPr lang="es-ES" dirty="0" err="1" smtClean="0"/>
              <a:t>Caal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Computación sábado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3781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Contaminacion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La contaminación es la introducción de sustancias, energía u otros elementos dañinos en el medio ambiente, alterando su equilibrio natural y causando efectos adversos en seres vivos, ecosistemas y materiales. Se manifiesta en diversas formas, principalmente como </a:t>
            </a:r>
            <a:r>
              <a:rPr lang="es-ES" dirty="0" smtClean="0">
                <a:hlinkClick r:id="rId2"/>
              </a:rPr>
              <a:t>contaminación del aire</a:t>
            </a:r>
            <a:r>
              <a:rPr lang="es-ES" dirty="0" smtClean="0"/>
              <a:t>, </a:t>
            </a:r>
            <a:r>
              <a:rPr lang="es-ES" dirty="0" smtClean="0">
                <a:hlinkClick r:id="rId3"/>
              </a:rPr>
              <a:t>del agua</a:t>
            </a:r>
            <a:r>
              <a:rPr lang="es-ES" dirty="0" smtClean="0"/>
              <a:t> y </a:t>
            </a:r>
            <a:r>
              <a:rPr lang="es-ES" dirty="0" smtClean="0">
                <a:hlinkClick r:id="rId4"/>
              </a:rPr>
              <a:t>del suelo</a:t>
            </a:r>
            <a:r>
              <a:rPr lang="es-ES" dirty="0" smtClean="0"/>
              <a:t>, y puede tener consecuencias graves a largo plazo para la salud humana y el planeta. </a:t>
            </a:r>
          </a:p>
          <a:p>
            <a:pPr marL="0" indent="0">
              <a:buNone/>
            </a:pPr>
            <a:r>
              <a:rPr lang="es-ES" dirty="0" smtClean="0"/>
              <a:t>Se entiende por contaminación ambiental </a:t>
            </a:r>
            <a:r>
              <a:rPr lang="es-ES" b="1" dirty="0" smtClean="0"/>
              <a:t>cuando existe la presencia de sustancias nocivas en el agua, aire o suelo</a:t>
            </a:r>
            <a:r>
              <a:rPr lang="es-ES" dirty="0" smtClean="0"/>
              <a:t>. Las sustancias nocivas son lo que llamamos contaminantes ambientales, pudiendo tener diferente origen. Además, se encuentran en diferentes concentraciones y en diferentes lugares.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135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Consecuencias: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consecuencias de la contaminación incluyen daños a la salud humana, como enfermedades respiratorias y cardiovasculares, y problemas de deterioro cognitivo y cáncer. A nivel ambiental, provocan el calentamiento global, la extinción de especies animales y vegetales, la desertificación, la degradación del suelo y el agua, y la alteración de los ecosistemas. La contaminación también causa fenómenos climáticos extremos y la acumulación de toxicidad en la cadena alimentaria. 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45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 de la contaminación: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51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161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Orgánico</vt:lpstr>
      <vt:lpstr>Astrid Valeria Caal Caal</vt:lpstr>
      <vt:lpstr>La Contaminacion </vt:lpstr>
      <vt:lpstr>Consecuencias:</vt:lpstr>
      <vt:lpstr>ejemplos de la contaminación: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Astrid Valeria Caal Caal</dc:title>
  <dc:creator>GNet</dc:creator>
  <cp:lastModifiedBy>GNet</cp:lastModifiedBy>
  <cp:revision>4</cp:revision>
  <dcterms:created xsi:type="dcterms:W3CDTF">2025-10-04T14:19:57Z</dcterms:created>
  <dcterms:modified xsi:type="dcterms:W3CDTF">2025-10-04T14:58:17Z</dcterms:modified>
</cp:coreProperties>
</file>