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98154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307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12063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3173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9163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334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05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5976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8989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3029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3406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F7FC5-D6E4-4E56-8C46-ECFD0B8C9A47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C5B85-2B5D-44B7-BC67-A00A9222EF0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194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Astrid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0528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16" y="2334410"/>
            <a:ext cx="1989437" cy="198943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1415" y="2826181"/>
            <a:ext cx="2143125" cy="2143125"/>
          </a:xfrm>
          <a:prstGeom prst="rect">
            <a:avLst/>
          </a:prstGeom>
        </p:spPr>
      </p:pic>
      <p:sp>
        <p:nvSpPr>
          <p:cNvPr id="10" name="Llamada de nube 9"/>
          <p:cNvSpPr/>
          <p:nvPr/>
        </p:nvSpPr>
        <p:spPr>
          <a:xfrm>
            <a:off x="10746889" y="1065007"/>
            <a:ext cx="1445111" cy="1065007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Huy ahí viene el lobo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55034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5.92593E-6 L 1.45833E-6 -5.92593E-6 C -0.00013 0.00184 -0.00078 0.01759 -0.00169 0.02175 C -0.00208 0.0236 -0.00286 0.02499 -0.00351 0.02661 C -0.00377 0.028 -0.0039 0.02985 -0.00442 0.03124 C -0.00482 0.03286 -0.00612 0.03402 -0.00612 0.03587 C -0.00638 0.0736 -0.0056 0.11134 -0.00521 0.14884 C 0.00261 0.13495 -0.01146 0.15925 0.00794 0.13333 C 0.00912 0.13171 0.01029 0.12985 0.01146 0.12846 C 0.01263 0.12731 0.01393 0.12661 0.01511 0.12546 C 0.01693 0.12337 0.02031 0.11921 0.02031 0.11921 C 0.02058 0.12059 0.02136 0.12221 0.02123 0.12384 C 0.0211 0.12615 0.01992 0.12777 0.0194 0.13009 C 0.01875 0.13356 0.01823 0.13749 0.01771 0.14096 C 0.01745 0.14837 0.01732 0.15578 0.0168 0.16296 C 0.01667 0.16527 0.01472 0.16921 0.01589 0.16921 C 0.01953 0.1699 0.02305 0.1662 0.02656 0.16458 C 0.0306 0.1574 0.02539 0.16596 0.03177 0.15833 C 0.03255 0.1574 0.03281 0.15601 0.0336 0.15509 C 0.0349 0.1537 0.03972 0.15231 0.04063 0.15208 C 0.04597 0.14559 0.04037 0.15161 0.04688 0.14721 C 0.04805 0.14652 0.04909 0.1449 0.05039 0.14421 C 0.05261 0.14282 0.05742 0.14096 0.05742 0.14096 C 0.05794 0.14374 0.05899 0.14606 0.05912 0.14884 C 0.06159 0.18541 0.05417 0.17661 0.06354 0.18495 C 0.06849 0.18217 0.07578 0.178 0.08034 0.17407 C 0.08268 0.17198 0.08516 0.17036 0.08737 0.16782 L 0.09271 0.16134 L 0.10065 0.15208 C 0.10156 0.15092 0.10222 0.14953 0.10326 0.14884 L 0.1086 0.14583 C 0.11133 0.16504 0.10808 0.14027 0.11029 0.18657 C 0.11068 0.19282 0.11211 0.20532 0.11211 0.20532 C 0.11263 0.20277 0.11276 0.19953 0.11393 0.19745 C 0.12409 0.17939 0.11745 0.19629 0.12448 0.18657 C 0.12604 0.18425 0.12722 0.18101 0.12891 0.1787 C 0.13047 0.17638 0.13242 0.17453 0.13412 0.17245 C 0.13503 0.17129 0.13607 0.17059 0.13685 0.16921 C 0.14102 0.1618 0.13568 0.17083 0.14128 0.16296 C 0.14193 0.16203 0.14245 0.16087 0.14297 0.15995 C 0.15443 0.16666 0.13946 0.15624 0.1474 0.20694 C 0.14792 0.21018 0.15026 0.20277 0.15183 0.20069 C 0.15482 0.19652 0.15417 0.19768 0.15794 0.19606 C 0.15951 0.19444 0.16094 0.19282 0.16237 0.1912 C 0.16419 0.18911 0.16563 0.18587 0.16771 0.18495 L 0.17123 0.18333 C 0.17774 0.17569 0.17058 0.18448 0.17565 0.17708 C 0.17826 0.17337 0.18177 0.16944 0.18451 0.1662 L 0.18972 0.15995 L 0.19245 0.15671 C 0.19388 0.15879 0.19558 0.16041 0.19688 0.16296 C 0.19805 0.16573 0.19844 0.16944 0.19948 0.17245 C 0.2 0.17407 0.20078 0.17546 0.20117 0.17708 C 0.20169 0.1787 0.20169 0.18032 0.20209 0.18194 C 0.20261 0.18402 0.20339 0.18587 0.20391 0.18819 C 0.2043 0.18958 0.20443 0.1912 0.20469 0.19282 C 0.20521 0.1949 0.20599 0.19698 0.20651 0.19907 C 0.20716 0.20161 0.20755 0.20439 0.20834 0.20694 C 0.20873 0.20856 0.20912 0.21064 0.21003 0.21157 C 0.21107 0.21272 0.21237 0.21272 0.21354 0.21319 C 0.21511 0.21157 0.21654 0.21018 0.21797 0.20856 C 0.21979 0.20647 0.22136 0.20393 0.22331 0.20231 C 0.22617 0.19953 0.22696 0.1993 0.22943 0.19606 C 0.23099 0.19397 0.23242 0.19166 0.23386 0.18958 C 0.23477 0.18865 0.23568 0.18772 0.23646 0.18657 C 0.23711 0.18564 0.23763 0.18425 0.23828 0.18333 C 0.24388 0.17546 0.23841 0.18471 0.24271 0.17708 C 0.24323 0.17916 0.24401 0.18124 0.2444 0.18333 C 0.24792 0.1986 0.24466 0.18749 0.24805 0.20532 L 0.24883 0.21018 C 0.25117 0.20948 0.25365 0.20971 0.25599 0.20856 C 0.2569 0.20809 0.25768 0.20647 0.2586 0.20532 C 0.26498 0.19721 0.25912 0.20393 0.26654 0.19606 C 0.2668 0.19397 0.26667 0.19143 0.26745 0.18958 C 0.26888 0.1861 0.27097 0.18333 0.27266 0.18032 C 0.27331 0.17916 0.2737 0.17754 0.27448 0.17708 C 0.27617 0.17615 0.27813 0.17546 0.27969 0.17407 C 0.28412 0.17013 0.28203 0.17152 0.28594 0.16921 C 0.28646 0.17337 0.28724 0.17754 0.28763 0.18194 C 0.28815 0.18587 0.28802 0.19027 0.28854 0.19444 C 0.28893 0.19768 0.28985 0.20069 0.29037 0.2037 C 0.29102 0.2074 0.29128 0.21134 0.29206 0.21481 C 0.29284 0.21805 0.29401 0.22083 0.29479 0.2243 C 0.2961 0.23032 0.29662 0.23703 0.29831 0.24305 C 0.29922 0.24606 0.30013 0.2493 0.30091 0.25254 C 0.30443 0.26735 0.30091 0.25694 0.30443 0.26666 C 0.30599 0.26596 0.30742 0.26573 0.30886 0.26504 C 0.31341 0.26226 0.31485 0.2574 0.31862 0.25092 L 0.32305 0.24305 C 0.32461 0.23402 0.32279 0.24212 0.32565 0.23518 C 0.33034 0.22407 0.32683 0.22708 0.33177 0.2243 C 0.33268 0.22268 0.33347 0.22083 0.33451 0.21944 C 0.33555 0.21782 0.33685 0.2162 0.33802 0.21481 C 0.3388 0.21365 0.33985 0.21296 0.34063 0.21157 C 0.34154 0.21018 0.34219 0.20809 0.34323 0.20694 C 0.3444 0.20555 0.34974 0.20393 0.35039 0.2037 C 0.35808 0.19004 0.34831 0.20694 0.3556 0.19606 C 0.36003 0.18934 0.35625 0.19235 0.36094 0.18958 C 0.36302 0.1861 0.36537 0.18286 0.36706 0.1787 C 0.3711 0.16944 0.37448 0.16041 0.38034 0.1537 L 0.38294 0.15046 C 0.38672 0.16064 0.38451 0.15323 0.38737 0.17407 C 0.38763 0.17615 0.38776 0.17823 0.38828 0.18032 C 0.39258 0.19536 0.38776 0.17731 0.39362 0.20856 C 0.39753 0.22985 0.39323 0.20809 0.39714 0.2243 C 0.40104 0.24027 0.39388 0.21434 0.39974 0.23518 C 0.40065 0.23471 0.40156 0.23448 0.40235 0.23356 C 0.40365 0.2324 0.40469 0.23032 0.40599 0.22893 C 0.40677 0.22777 0.40781 0.22708 0.4086 0.22569 C 0.40951 0.2243 0.41029 0.22245 0.4112 0.22106 C 0.41237 0.21944 0.41354 0.21782 0.41472 0.21643 C 0.42201 0.1949 0.41328 0.21921 0.42005 0.2037 C 0.42136 0.20092 0.42266 0.19768 0.42357 0.19444 C 0.42422 0.19235 0.42448 0.18981 0.42539 0.18819 C 0.42604 0.18657 0.42722 0.1861 0.428 0.18495 C 0.42865 0.18402 0.42917 0.18286 0.42969 0.18194 C 0.43099 0.17661 0.43021 0.16782 0.43334 0.1662 L 0.43854 0.16296 C 0.44011 0.16041 0.4418 0.15833 0.44297 0.15509 C 0.44362 0.1537 0.44401 0.15184 0.44479 0.15046 C 0.44688 0.14583 0.4474 0.14559 0.45 0.14259 C 0.45039 0.14421 0.45052 0.14583 0.45091 0.14721 C 0.45143 0.14953 0.45235 0.15138 0.45274 0.1537 C 0.45326 0.15717 0.453 0.1611 0.45352 0.16458 C 0.45417 0.16805 0.45547 0.17083 0.45625 0.17407 C 0.45664 0.17546 0.45677 0.17708 0.45716 0.1787 C 0.45742 0.18448 0.45677 0.1905 0.45794 0.19606 C 0.45834 0.19745 0.4599 0.19536 0.46068 0.19444 C 0.46224 0.19212 0.46328 0.18865 0.46511 0.18657 C 0.46771 0.18333 0.47071 0.18124 0.47305 0.17708 C 0.47917 0.1662 0.47149 0.17962 0.48008 0.1662 C 0.48099 0.16458 0.48164 0.16272 0.48268 0.16134 C 0.48412 0.15971 0.48568 0.15833 0.48711 0.15671 C 0.48906 0.15254 0.49089 0.14768 0.49323 0.14421 C 0.49414 0.14305 0.49518 0.14235 0.49597 0.14096 C 0.49753 0.13819 0.49883 0.13471 0.50039 0.13171 C 0.50521 0.12175 0.49792 0.13842 0.50469 0.12221 C 0.5056 0.12384 0.50677 0.12499 0.50742 0.12684 C 0.50794 0.1287 0.50794 0.13124 0.50834 0.13333 C 0.50886 0.1368 0.50951 0.1405 0.51003 0.14421 C 0.51029 0.14953 0.51055 0.15462 0.51094 0.15995 C 0.51133 0.16434 0.51198 0.16689 0.51263 0.17083 C 0.51328 0.17453 0.51367 0.17823 0.51446 0.18194 C 0.51485 0.18402 0.51576 0.18587 0.51628 0.18819 C 0.51654 0.18958 0.5168 0.1912 0.51706 0.19282 C 0.51979 0.19235 0.52253 0.19305 0.525 0.1912 C 0.52643 0.19027 0.52669 0.18703 0.52774 0.18495 C 0.53281 0.17499 0.53099 0.17684 0.53568 0.17407 C 0.54024 0.16573 0.53607 0.17245 0.54271 0.16458 C 0.54974 0.15624 0.54362 0.16319 0.54805 0.15671 C 0.55143 0.15161 0.55117 0.15231 0.55508 0.14884 C 0.55599 0.14721 0.55925 0.14027 0.5612 0.14096 C 0.56211 0.14143 0.56185 0.14421 0.56211 0.14583 C 0.56263 0.15208 0.56315 0.15833 0.5638 0.16458 C 0.56459 0.17059 0.56693 0.1868 0.56823 0.19444 C 0.56914 0.19907 0.57005 0.2037 0.57097 0.20856 C 0.57123 0.21018 0.5711 0.21203 0.57175 0.21319 C 0.57565 0.22013 0.57383 0.21596 0.57709 0.22569 C 0.578 0.22522 0.57904 0.22546 0.57969 0.2243 C 0.58151 0.22106 0.58255 0.21666 0.58412 0.21319 C 0.58464 0.21203 0.58542 0.21134 0.58594 0.21018 C 0.58698 0.20763 0.5875 0.20462 0.58854 0.20231 C 0.59011 0.19884 0.59206 0.19606 0.59388 0.19282 C 0.59479 0.1912 0.59571 0.18981 0.59649 0.18819 C 0.5974 0.1861 0.59818 0.18379 0.59922 0.18194 C 0.60235 0.17546 0.60352 0.17384 0.60716 0.16921 C 0.60794 0.16828 0.60886 0.16712 0.60977 0.1662 C 0.61146 0.16434 0.61328 0.16319 0.61511 0.16134 C 0.61953 0.15694 0.62005 0.15532 0.62383 0.15046 C 0.62474 0.1493 0.62565 0.14837 0.62656 0.14721 C 0.62683 0.14513 0.62669 0.14282 0.62735 0.14096 C 0.62852 0.13796 0.63177 0.13333 0.63177 0.13333 C 0.63334 0.14004 0.63438 0.14698 0.6362 0.1537 C 0.63685 0.15578 0.6375 0.15763 0.63802 0.15995 C 0.63867 0.16249 0.63906 0.16527 0.63972 0.16782 C 0.64987 0.20578 0.64141 0.17129 0.64766 0.19745 C 0.64805 0.20115 0.64805 0.20485 0.64857 0.20856 C 0.64922 0.21342 0.65117 0.22268 0.65117 0.22268 C 0.653 0.22152 0.65521 0.22175 0.65651 0.21944 C 0.66276 0.20856 0.66367 0.2074 0.66979 0.19282 C 0.67409 0.18263 0.67761 0.17129 0.68216 0.16134 C 0.68529 0.15462 0.68933 0.14907 0.69271 0.14259 C 0.70768 0.11411 0.70469 0.11782 0.71745 0.09397 C 0.71992 0.08911 0.72201 0.08309 0.72539 0.07985 C 0.73425 0.07106 0.73073 0.07499 0.73594 0.06897 C 0.73711 0.0699 0.73867 0.07013 0.73946 0.07198 C 0.74063 0.07522 0.74063 0.07939 0.74128 0.08309 C 0.74154 0.08448 0.7418 0.0861 0.74206 0.08772 C 0.74362 0.09652 0.74479 0.10555 0.74649 0.11434 C 0.75599 0.16134 0.74649 0.10879 0.75443 0.14259 C 0.76146 0.17245 0.75534 0.15115 0.75977 0.17083 C 0.76029 0.17337 0.76055 0.17638 0.76146 0.1787 C 0.76211 0.18032 0.76328 0.18078 0.76419 0.18194 C 0.7655 0.18147 0.77031 0.18055 0.77214 0.1787 C 0.77344 0.17731 0.77435 0.17499 0.77565 0.17407 C 0.77813 0.17198 0.78099 0.17129 0.7836 0.16921 C 0.7888 0.16527 0.78763 0.16365 0.79245 0.15833 C 0.79401 0.15647 0.79597 0.15532 0.79766 0.1537 C 0.79961 0.15184 0.80222 0.14791 0.80391 0.14583 C 0.80781 0.14073 0.80534 0.14467 0.80834 0.13958 C 0.80886 0.14259 0.80951 0.14583 0.81003 0.14884 C 0.81081 0.15393 0.81146 0.16296 0.81354 0.16782 C 0.81511 0.17129 0.81888 0.17708 0.81888 0.17708 C 0.81914 0.1787 0.81953 0.18032 0.81979 0.18194 C 0.82005 0.18448 0.81992 0.18726 0.82058 0.18958 C 0.8211 0.19143 0.8224 0.19166 0.82331 0.19282 C 0.825 0.19235 0.82683 0.19212 0.82852 0.1912 C 0.83021 0.19027 0.83542 0.18448 0.83646 0.18333 C 0.83737 0.1824 0.83815 0.18101 0.83919 0.18032 C 0.84063 0.17893 0.84219 0.17846 0.84362 0.17708 C 0.84597 0.17476 0.84714 0.17245 0.84883 0.16921 C 0.84935 0.16573 0.85065 0.15578 0.85156 0.1537 L 0.85326 0.14884 C 0.85352 0.14374 0.85339 0.13842 0.85417 0.13333 C 0.8543 0.13171 0.85573 0.13147 0.85586 0.13009 C 0.85664 0.12499 0.85638 0.11967 0.85677 0.11434 C 0.85703 0.11134 0.85729 0.10809 0.85768 0.10509 C 0.85794 0.10346 0.85808 0.10161 0.8586 0.10022 C 0.85899 0.09907 0.85977 0.09814 0.86029 0.09721 C 0.86159 0.08842 0.8612 0.09305 0.8612 0.08309 " pathEditMode="relative" ptsTypes="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-5.92593E-6 L -6.25E-7 -5.92593E-6 C -0.00091 0.00416 -0.00169 0.00856 -0.00273 0.01272 C -0.00312 0.01434 -0.00404 0.0155 -0.00443 0.01735 C -0.00872 0.03402 -0.00404 0.02083 -0.00794 0.03147 C -0.00859 0.03448 -0.00898 0.03796 -0.00976 0.04073 C -0.0138 0.05509 -0.01185 0.04953 -0.0151 0.05809 C -0.01575 0.06157 -0.0168 0.06782 -0.01771 0.07059 C -0.01836 0.07291 -0.0194 0.07476 -0.02031 0.07684 C -0.02279 0.09027 -0.0194 0.07407 -0.02305 0.08472 C -0.02643 0.0949 -0.02122 0.08472 -0.02565 0.09259 C -0.02591 0.09467 -0.02682 0.10138 -0.02734 0.10347 C -0.0319 0.11921 -0.0263 0.09536 -0.03099 0.11458 C -0.0319 0.11828 -0.03203 0.12152 -0.03268 0.12546 C -0.03294 0.12708 -0.03307 0.1287 -0.03359 0.13009 C -0.03398 0.13147 -0.03476 0.13217 -0.03529 0.13333 C -0.03633 0.14027 -0.03594 0.13958 -0.03802 0.14583 C -0.03854 0.14745 -0.03932 0.14884 -0.03971 0.15046 C -0.04023 0.15208 -0.04154 0.15532 -0.04062 0.15532 C -0.03919 0.15532 -0.03828 0.15208 -0.03711 0.15046 C -0.03685 0.14791 -0.03659 0.14536 -0.0362 0.14282 C -0.03594 0.14073 -0.03555 0.13865 -0.03529 0.13657 C -0.03502 0.1324 -0.03372 0.10995 -0.03359 0.10671 C -0.03385 0.09351 -0.03346 0.08032 -0.0345 0.06759 C -0.03463 0.06527 -0.03542 0.07198 -0.0362 0.07384 C -0.04544 0.09282 -0.03333 0.05902 -0.04323 0.08796 C -0.05599 0.12453 -0.0375 0.07407 -0.05117 0.10833 C -0.05286 0.11226 -0.0539 0.11689 -0.0556 0.12083 C -0.06627 0.14536 -0.05338 0.10902 -0.06445 0.13958 C -0.06575 0.14305 -0.06693 0.14675 -0.06797 0.15046 C -0.06901 0.15462 -0.06927 0.15948 -0.0707 0.16319 C -0.07174 0.16597 -0.07383 0.16689 -0.075 0.16944 C -0.07708 0.17314 -0.07825 0.17823 -0.08034 0.18194 C -0.0914 0.20161 -0.07825 0.17893 -0.08919 0.19606 C -0.09557 0.20624 -0.08997 0.19907 -0.09531 0.20555 C -0.09909 0.1787 -0.09154 0.23448 -0.09805 0.14907 C -0.09818 0.14606 -0.09974 0.14374 -0.10065 0.1412 C -0.10325 0.14583 -0.10534 0.15184 -0.10859 0.15532 C -0.11002 0.15694 -0.11159 0.15833 -0.11302 0.15995 C -0.11745 0.1655 -0.11953 0.1699 -0.12357 0.17731 C -0.12474 0.17939 -0.12617 0.18101 -0.12708 0.18356 C -0.12799 0.18564 -0.1289 0.18772 -0.12982 0.18981 C -0.13034 0.1912 -0.13086 0.19305 -0.13151 0.19444 C -0.1332 0.19768 -0.13685 0.20393 -0.13685 0.20393 C -0.13633 0.20671 -0.13411 0.21342 -0.13945 0.21018 C -0.14049 0.20948 -0.14062 0.20694 -0.14127 0.20555 C -0.14154 0.20231 -0.14154 0.19907 -0.14206 0.19606 C -0.14297 0.19166 -0.14466 0.18772 -0.1457 0.18356 C -0.14622 0.18078 -0.14674 0.17823 -0.14739 0.17569 C -0.14792 0.1736 -0.1487 0.17152 -0.14922 0.16944 C -0.15039 0.16411 -0.1513 0.15879 -0.15273 0.1537 C -0.15325 0.15161 -0.15377 0.14953 -0.15443 0.14745 C -0.15495 0.14583 -0.15573 0.14444 -0.15625 0.14282 C -0.15885 0.13356 -0.1569 0.13587 -0.16068 0.12708 C -0.16133 0.12522 -0.1625 0.12407 -0.16328 0.12245 C -0.16393 0.12083 -0.16445 0.11921 -0.1651 0.11759 C -0.1763 0.12059 -0.16706 0.11597 -0.17474 0.12546 C -0.17643 0.12754 -0.17838 0.12847 -0.18008 0.13009 C -0.18867 0.13888 -0.18542 0.13657 -0.19323 0.14583 C -0.19557 0.1486 -0.19818 0.15046 -0.20039 0.1537 C -0.20208 0.15624 -0.20299 0.16041 -0.20482 0.16319 C -0.20651 0.16573 -0.20898 0.16712 -0.21094 0.16944 C -0.2125 0.17129 -0.2138 0.1736 -0.21536 0.17569 C -0.21706 0.17777 -0.21888 0.17985 -0.22057 0.18194 L -0.22331 0.18495 C -0.22422 0.1861 -0.22487 0.18749 -0.22591 0.18819 L -0.22851 0.18981 C -0.23008 0.18934 -0.23164 0.18934 -0.23294 0.18819 C -0.23515 0.18634 -0.23724 0.1787 -0.23828 0.17569 C -0.23854 0.17106 -0.2388 0.1662 -0.23919 0.16157 C -0.2418 0.13171 -0.2401 0.15694 -0.2418 0.13796 C -0.2431 0.12476 -0.24219 0.13171 -0.2444 0.11759 C -0.24479 0.11041 -0.24479 0.103 -0.24531 0.09559 C -0.24557 0.09235 -0.24661 0.08958 -0.24713 0.08634 C -0.24752 0.08379 -0.24765 0.08101 -0.24805 0.07847 C -0.24831 0.07638 -0.24857 0.0743 -0.24883 0.07222 C -0.24857 0.06272 -0.24844 0.05347 -0.24805 0.04397 C -0.24792 0.04143 -0.2457 0.02638 -0.24622 0.02522 C -0.24713 0.02314 -0.24857 0.02823 -0.24974 0.02985 C -0.25039 0.0324 -0.25065 0.03541 -0.25156 0.03772 C -0.25221 0.03958 -0.25338 0.04073 -0.25417 0.04235 C -0.25599 0.04652 -0.25768 0.05092 -0.2595 0.05485 C -0.26055 0.05763 -0.26185 0.06018 -0.26302 0.06272 C -0.26393 0.06481 -0.26484 0.06689 -0.26562 0.06897 C -0.2668 0.07222 -0.26719 0.07731 -0.26914 0.07847 L -0.27174 0.08009 C -0.26992 0.0699 -0.27122 0.07847 -0.27005 0.05972 C -0.26979 0.05601 -0.2694 0.05231 -0.26914 0.0486 C -0.26875 0.04235 -0.26862 0.0361 -0.26823 0.02985 C -0.2681 0.02661 -0.26771 0.0236 -0.26745 0.02036 C -0.26601 0.00323 -0.26732 0.01319 -0.26562 0.00161 C -0.26536 -0.00556 -0.2651 -0.01297 -0.26471 -0.02038 C -0.26432 -0.02871 -0.26393 -0.02871 -0.26302 -0.03589 C -0.26263 -0.03866 -0.2625 -0.04121 -0.26211 -0.04376 C -0.26159 -0.04746 -0.26094 -0.05116 -0.26029 -0.05487 C -0.26002 -0.05626 -0.26002 -0.05811 -0.2595 -0.0595 C -0.25885 -0.06089 -0.25768 -0.06158 -0.25677 -0.06274 C -0.25599 -0.06922 -0.25547 -0.08149 -0.25156 -0.08612 C -0.24466 -0.09422 -0.24818 -0.09121 -0.24088 -0.09561 L -0.23828 -0.097 C -0.23737 -0.09653 -0.23633 -0.09677 -0.23568 -0.09561 C -0.23502 -0.09445 -0.23515 -0.09237 -0.23476 -0.09075 C -0.23424 -0.08866 -0.23346 -0.08681 -0.23294 -0.0845 C -0.23242 -0.08172 -0.23151 -0.07292 -0.23125 -0.07038 C -0.23034 -0.06343 -0.23008 -0.06251 -0.22851 -0.05487 C -0.22851 -0.05487 -0.22682 -0.04538 -0.22682 -0.04538 C -0.22292 -0.03496 -0.22682 -0.04607 -0.22422 -0.03589 C -0.22305 -0.03172 -0.22148 -0.02778 -0.22057 -0.02339 C -0.21862 -0.01251 -0.22122 -0.02593 -0.21797 -0.01251 C -0.21758 -0.01089 -0.21745 -0.00927 -0.21706 -0.00765 C -0.21575 -0.00209 -0.21536 -0.0014 -0.21354 0.00323 C -0.20807 -5.92593E-6 -0.21367 0.00393 -0.20651 -0.00464 C -0.20547 -0.00603 -0.20417 -0.00672 -0.20299 -0.00765 C -0.20143 -0.00927 -0.2 -0.01066 -0.19857 -0.01251 C -0.19792 -0.01343 -0.19752 -0.01459 -0.19687 -0.01552 C -0.19336 -0.02061 -0.19479 -0.01737 -0.19062 -0.02177 C -0.18945 -0.02316 -0.18828 -0.02501 -0.18711 -0.02663 C -0.1862 -0.02755 -0.18529 -0.02871 -0.1845 -0.02964 C -0.18398 -0.03033 -0.17721 -0.03982 -0.17474 -0.04214 C -0.17174 -0.04538 -0.17148 -0.04515 -0.16862 -0.047 C -0.16797 -0.04538 -0.16693 -0.04422 -0.1668 -0.04214 C -0.16549 -0.02709 -0.16706 -0.01112 -0.16419 0.00323 C -0.16341 0.00671 -0.16081 -0.00163 -0.15885 -0.00302 C -0.15026 -0.00927 -0.15833 -0.00255 -0.15091 -0.01089 C -0.14805 -0.01413 -0.14023 -0.01922 -0.13854 -0.02038 C -0.13021 -0.0264 -0.13502 -0.02431 -0.12708 -0.02663 C -0.12656 -0.02454 -0.12539 -0.02269 -0.12539 -0.02038 C -0.12461 -5.92593E-6 -0.12682 0.02083 -0.12448 0.04073 C -0.12396 0.04513 -0.12096 0.03448 -0.11914 0.03147 C -0.11823 0.02985 -0.11719 0.02847 -0.11654 0.02661 C -0.11588 0.02522 -0.11549 0.02337 -0.11471 0.02198 C -0.11367 0.02013 -0.11237 0.01897 -0.1112 0.01735 C -0.11029 0.01597 -0.1095 0.01411 -0.10859 0.01272 C -0.10195 0.00277 -0.10924 0.0155 -0.10417 0.00624 C -0.10351 0.0074 -0.10286 0.00833 -0.10234 0.00948 C -0.10143 0.01249 -0.10078 0.02175 -0.10065 0.0236 C -0.09883 0.02245 -0.09687 0.02222 -0.09531 0.02036 C -0.09362 0.01851 -0.09258 0.01504 -0.09088 0.01272 C -0.08867 0.00925 -0.08594 0.00694 -0.08385 0.00323 C -0.08047 -0.00278 -0.08229 -0.00024 -0.07864 -0.00464 C -0.07773 0.00485 -0.07786 0.01458 -0.07591 0.0236 C -0.07552 0.02546 -0.07422 0.02106 -0.07331 0.02036 C -0.06979 0.01805 -0.06614 0.01643 -0.06276 0.01411 C -0.06029 0.01272 -0.05794 0.0111 -0.0556 0.00948 C -0.05351 0.00809 -0.05156 0.00601 -0.04948 0.00485 C -0.04739 0.00347 -0.04531 0.003 -0.04323 0.00161 C -0.04114 0.00022 -0.03919 -0.00163 -0.03711 -0.00302 C -0.03437 -0.00487 -0.02825 -0.00811 -0.02565 -0.00927 C -0.02422 -0.00996 -0.02265 -0.01042 -0.02122 -0.01089 C -0.01875 -0.01297 -0.01588 -0.01575 -0.01328 -0.01714 C -0.01068 -0.01853 -0.00794 -0.01922 -0.00534 -0.02038 C -0.00443 -0.02061 -0.00364 -0.02153 -0.00273 -0.02177 C -0.0013 -0.02246 0.00026 -0.02292 0.00169 -0.02339 C 0.00495 -0.02292 0.0082 -0.02269 0.01146 -0.02177 C 0.01328 -0.02153 0.01914 -0.01806 0.02018 -0.01714 C 0.02123 -0.01644 0.02201 -0.01505 0.02292 -0.01413 C 0.02096 0.0037 0.0224 -0.01505 0.02292 -5.92593E-6 C 0.02344 0.01411 0.02344 0.02823 0.02383 0.04235 C 0.02461 0.04143 0.02565 0.0405 0.02643 0.03934 C 0.02891 0.03518 0.03112 0.03101 0.03346 0.02661 C 0.03412 0.02569 0.03464 0.02453 0.03529 0.0236 C 0.03802 0.0199 0.03919 0.01874 0.04141 0.01411 C 0.04232 0.01226 0.04297 0.00972 0.04401 0.00786 C 0.04479 0.00647 0.04583 0.00601 0.04675 0.00485 C 0.0474 0.00393 0.04779 0.00254 0.04844 0.00161 C 0.04987 -0.00047 0.05143 -0.00255 0.05287 -0.00464 C 0.05378 -0.00579 0.05469 -0.00649 0.05547 -0.00765 C 0.05651 -0.00927 0.05716 -0.01112 0.0582 -0.01251 C 0.05899 -0.01343 0.06003 -0.0132 0.06081 -0.01413 C 0.06302 -0.01598 0.06354 -0.01737 0.06524 -0.02038 C 0.06498 -0.01876 0.06341 -0.01598 0.06432 -0.01552 C 0.06589 -0.01482 0.06732 -0.01737 0.06875 -0.01876 C 0.06966 -0.01968 0.07044 -0.02084 0.07136 -0.02177 C 0.07253 -0.02292 0.07383 -0.02385 0.075 -0.02501 C 0.08008 -0.03033 0.07487 -0.02663 0.08203 -0.03126 C 0.08373 -0.03241 0.08555 -0.03334 0.08724 -0.0345 C 0.09167 -0.03704 0.09258 -0.03774 0.09883 -0.03913 C 0.10625 -0.04075 0.10417 -0.03774 0.10677 -0.04214 " pathEditMode="relative" ptsTypes="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Astrid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Astrid</dc:title>
  <dc:creator>GNet</dc:creator>
  <cp:lastModifiedBy>GNet</cp:lastModifiedBy>
  <cp:revision>2</cp:revision>
  <dcterms:created xsi:type="dcterms:W3CDTF">2025-10-04T15:30:33Z</dcterms:created>
  <dcterms:modified xsi:type="dcterms:W3CDTF">2025-10-04T15:38:13Z</dcterms:modified>
</cp:coreProperties>
</file>