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CB2D-5BA4-44DD-84C9-0118ACD63571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86B5-A15D-460B-AE7A-7DAEDDA56B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513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CB2D-5BA4-44DD-84C9-0118ACD63571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86B5-A15D-460B-AE7A-7DAEDDA56B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3753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CB2D-5BA4-44DD-84C9-0118ACD63571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86B5-A15D-460B-AE7A-7DAEDDA56B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5305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CB2D-5BA4-44DD-84C9-0118ACD63571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86B5-A15D-460B-AE7A-7DAEDDA56B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5350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CB2D-5BA4-44DD-84C9-0118ACD63571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86B5-A15D-460B-AE7A-7DAEDDA56B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6331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CB2D-5BA4-44DD-84C9-0118ACD63571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86B5-A15D-460B-AE7A-7DAEDDA56B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3476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CB2D-5BA4-44DD-84C9-0118ACD63571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86B5-A15D-460B-AE7A-7DAEDDA56B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9570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CB2D-5BA4-44DD-84C9-0118ACD63571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86B5-A15D-460B-AE7A-7DAEDDA56B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398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CB2D-5BA4-44DD-84C9-0118ACD63571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86B5-A15D-460B-AE7A-7DAEDDA56B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339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CB2D-5BA4-44DD-84C9-0118ACD63571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86B5-A15D-460B-AE7A-7DAEDDA56B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637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CB2D-5BA4-44DD-84C9-0118ACD63571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86B5-A15D-460B-AE7A-7DAEDDA56B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892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DCB2D-5BA4-44DD-84C9-0118ACD63571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886B5-A15D-460B-AE7A-7DAEDDA56BE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097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Astrid Valeria </a:t>
            </a:r>
            <a:r>
              <a:rPr lang="es-GT" dirty="0" err="1" smtClean="0"/>
              <a:t>Caal</a:t>
            </a:r>
            <a:r>
              <a:rPr lang="es-GT" dirty="0" smtClean="0"/>
              <a:t> </a:t>
            </a:r>
            <a:r>
              <a:rPr lang="es-GT" dirty="0" err="1" smtClean="0"/>
              <a:t>Caal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Curso: </a:t>
            </a:r>
            <a:r>
              <a:rPr lang="es-GT" dirty="0" err="1" smtClean="0"/>
              <a:t>sabados</a:t>
            </a:r>
            <a:r>
              <a:rPr lang="es-GT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56993636"/>
      </p:ext>
    </p:extLst>
  </p:cSld>
  <p:clrMapOvr>
    <a:masterClrMapping/>
  </p:clrMapOvr>
  <p:transition spd="slow" advTm="3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65922" y="1851906"/>
            <a:ext cx="2816121" cy="4943856"/>
          </a:xfrm>
          <a:prstGeom prst="rect">
            <a:avLst/>
          </a:prstGeom>
        </p:spPr>
      </p:pic>
      <p:sp>
        <p:nvSpPr>
          <p:cNvPr id="6" name="Llamada de nube 5"/>
          <p:cNvSpPr/>
          <p:nvPr/>
        </p:nvSpPr>
        <p:spPr>
          <a:xfrm>
            <a:off x="9521952" y="816864"/>
            <a:ext cx="1755648" cy="1365504"/>
          </a:xfrm>
          <a:prstGeom prst="cloudCallou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sz="1600" dirty="0" smtClean="0"/>
              <a:t>Ah,tengo que ir a hacer un mandado</a:t>
            </a:r>
            <a:endParaRPr lang="es-GT" sz="1600" dirty="0"/>
          </a:p>
        </p:txBody>
      </p:sp>
      <p:sp>
        <p:nvSpPr>
          <p:cNvPr id="7" name="Llamada de nube 6"/>
          <p:cNvSpPr/>
          <p:nvPr/>
        </p:nvSpPr>
        <p:spPr>
          <a:xfrm>
            <a:off x="7683909" y="0"/>
            <a:ext cx="1342103" cy="103504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sz="1200" dirty="0" smtClean="0"/>
              <a:t>Ya regrese de</a:t>
            </a:r>
            <a:r>
              <a:rPr lang="es-GT" dirty="0"/>
              <a:t> </a:t>
            </a:r>
            <a:r>
              <a:rPr lang="es-GT" sz="1400" dirty="0" smtClean="0"/>
              <a:t>hacer</a:t>
            </a:r>
            <a:r>
              <a:rPr lang="es-GT" dirty="0" smtClean="0"/>
              <a:t> </a:t>
            </a:r>
            <a:r>
              <a:rPr lang="es-GT" sz="1200" dirty="0" smtClean="0"/>
              <a:t>mi mandad</a:t>
            </a:r>
            <a:r>
              <a:rPr lang="es-GT" sz="1100" dirty="0" smtClean="0"/>
              <a:t>o </a:t>
            </a:r>
            <a:endParaRPr lang="es-GT" sz="1100" dirty="0"/>
          </a:p>
        </p:txBody>
      </p:sp>
    </p:spTree>
    <p:extLst>
      <p:ext uri="{BB962C8B-B14F-4D97-AF65-F5344CB8AC3E}">
        <p14:creationId xmlns:p14="http://schemas.microsoft.com/office/powerpoint/2010/main" val="1832765666"/>
      </p:ext>
    </p:extLst>
  </p:cSld>
  <p:clrMapOvr>
    <a:masterClrMapping/>
  </p:clrMapOvr>
  <p:transition spd="slow" advTm="1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875E-6 -1.11111E-6 L -6.875E-6 -1.11111E-6 C -0.01016 -0.00093 -0.02019 -0.00093 -0.03034 -0.00232 C -0.03165 -0.00232 -0.03269 -0.0044 -0.03399 -0.0044 C -0.03998 -0.0044 -0.0461 -0.00301 -0.05209 -0.00232 C -0.05365 -0.00162 -0.05547 -0.00162 -0.05691 -1.11111E-6 C -0.07071 0.01458 -0.06902 0.0162 -0.07995 0.03426 C -0.08269 0.03889 -0.08568 0.04282 -0.08842 0.04722 C -0.09818 0.06296 -0.08282 0.04259 -0.10287 0.06875 C -0.10521 0.07176 -0.10795 0.07407 -0.11016 0.07731 C -0.11199 0.07986 -0.11316 0.08379 -0.11498 0.08588 C -0.11641 0.0875 -0.13334 0.10602 -0.14037 0.10949 C -0.14271 0.11064 -0.14519 0.11134 -0.14766 0.1118 L -0.23725 0.12037 C -0.24441 0.12523 -0.25261 0.12731 -0.25899 0.13541 C -0.26355 0.1412 -0.29154 0.17662 -0.29766 0.18264 C -0.30209 0.18703 -0.30678 0.19074 -0.31094 0.1956 C -0.31238 0.19722 -0.31303 0.20069 -0.31459 0.20208 C -0.31771 0.20439 -0.3211 0.20439 -0.32435 0.20625 C -0.32722 0.2081 -0.32995 0.21064 -0.33282 0.21273 C -0.33803 0.21203 -0.34337 0.21203 -0.34844 0.21064 C -0.35105 0.20995 -0.35574 0.20625 -0.35574 0.20625 C -0.35691 0.20486 -0.35795 0.20231 -0.35938 0.20208 C -0.37761 0.19791 -0.39701 0.20069 -0.41498 0.20208 L -0.45131 0.22361 C -0.45261 0.2243 -0.45378 0.225 -0.45495 0.22569 L -0.46824 0.23217 C -0.46954 0.23356 -0.47058 0.23541 -0.47188 0.23634 C -0.48712 0.24722 -0.48699 0.24699 -0.49727 0.25139 C -0.503 0.25648 -0.50847 0.2618 -0.5142 0.26643 C -0.51941 0.27083 -0.52683 0.27477 -0.53243 0.27731 C -0.53438 0.27824 -0.53633 0.27939 -0.53842 0.27939 C -0.55977 0.28078 -0.58126 0.28078 -0.60261 0.28148 C -0.61472 0.28889 -0.60964 0.28657 -0.63529 0.28148 C -0.63672 0.28125 -0.63764 0.27847 -0.63881 0.27731 C -0.64037 0.27569 -0.64219 0.27477 -0.64376 0.27291 C -0.65144 0.26435 -0.6543 0.25949 -0.66068 0.24722 C -0.66199 0.24444 -0.66316 0.24166 -0.66433 0.23865 C -0.66524 0.23588 -0.66589 0.23287 -0.66667 0.23009 C -0.66784 0.21921 -0.67045 0.20879 -0.67032 0.19768 C -0.66928 0.13217 -0.67344 0.14189 -0.6655 0.10301 C -0.66394 0.09583 -0.66355 0.0875 -0.66068 0.08171 C -0.65495 0.07014 -0.64975 0.05787 -0.64376 0.04722 C -0.64063 0.04189 -0.63659 0.03379 -0.63282 0.03009 C -0.59727 -0.00648 -0.6254 0.02268 -0.61225 0.01273 C -0.60574 0.00787 -0.59284 -0.00232 -0.59284 -0.00232 C -0.59141 -0.00162 -0.58386 0.00069 -0.58204 0.00208 C -0.57826 0.00463 -0.57475 0.00787 -0.5711 0.01064 C -0.55977 0.00995 -0.54857 0.00972 -0.53725 0.00856 C -0.53594 0.00833 -0.53477 0.00694 -0.5336 0.00625 C -0.53034 0.00486 -0.52709 0.00393 -0.52396 0.00208 C -0.51342 -0.0044 -0.50339 -0.01227 -0.49363 -0.02153 C -0.47566 -0.03912 -0.48529 -0.03449 -0.47305 -0.03889 C -0.45196 -0.06042 -0.47357 -0.04028 -0.45977 -0.04954 C -0.43113 -0.06922 -0.46264 -0.05 -0.44167 -0.0625 C -0.4405 -0.06181 -0.43894 -0.06181 -0.43803 -0.06042 C -0.43021 -0.04838 -0.43594 -0.05023 -0.42839 -0.03658 C -0.42631 -0.03311 -0.42357 -0.03102 -0.4211 -0.02801 C -0.40977 -0.03102 -0.39818 -0.03148 -0.38725 -0.03658 C -0.35547 -0.05162 -0.37071 -0.04908 -0.35574 -0.0625 C -0.35222 -0.06574 -0.34844 -0.06829 -0.34493 -0.07107 C -0.3392 -0.08102 -0.34324 -0.075 -0.33516 -0.08403 C -0.33399 -0.08542 -0.33295 -0.08727 -0.33152 -0.0882 C -0.32969 -0.08959 -0.32761 -0.09005 -0.32553 -0.09051 C -0.31824 -0.09213 -0.31094 -0.09329 -0.30378 -0.09468 C -0.28764 -0.09398 -0.27149 -0.09445 -0.25534 -0.0926 C -0.25235 -0.09213 -0.24857 -0.08542 -0.24688 -0.08172 C -0.24597 -0.07986 -0.24545 -0.07732 -0.24441 -0.07547 C -0.24337 -0.07361 -0.24206 -0.07246 -0.24089 -0.07107 C -0.23685 -0.07176 -0.23256 -0.07084 -0.22878 -0.07315 C -0.22032 -0.07871 -0.21251 -0.08704 -0.20456 -0.09468 C -0.18008 -0.11829 -0.19402 -0.10949 -0.18282 -0.11621 C -0.18008 -0.11968 -0.17553 -0.12709 -0.17188 -0.12709 C -0.17045 -0.12709 -0.16941 -0.12408 -0.16824 -0.12269 C -0.16719 -0.11968 -0.1642 -0.11088 -0.16225 -0.10973 L -0.1586 -0.11204 C -0.15769 -0.11621 -0.15678 -0.12037 -0.15613 -0.12477 C -0.15574 -0.12778 -0.1556 -0.13079 -0.15495 -0.13334 C -0.1543 -0.13588 -0.15326 -0.13773 -0.15248 -0.13982 C -0.14949 -0.15602 -0.15352 -0.13611 -0.14883 -0.15278 C -0.14831 -0.15486 -0.14818 -0.15718 -0.14766 -0.15926 C -0.14727 -0.16065 -0.14688 -0.16204 -0.14649 -0.16343 L -0.14649 -0.16343 L -0.14649 -0.16343 " pathEditMode="relative" ptsTypes="AAAAAAAAAAAAAAAAAAAAAAAAAAAAAAAAAAAAAAAAAAAAAAAAAAAAAAAAAAAAAAAAAAAAAAAAAAAAAAAAAAAA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6" grpId="3" animBg="1"/>
      <p:bldP spid="7" grpId="0" animBg="1"/>
      <p:bldP spid="7" grpId="2" animBg="1"/>
      <p:bldP spid="7" grpId="3" animBg="1"/>
      <p:bldP spid="7" grpId="4" animBg="1"/>
      <p:bldP spid="7" grpId="5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20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Astrid Valeria Caal Caal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Astrid Valeria Caal Caal</dc:title>
  <dc:creator>GNet</dc:creator>
  <cp:lastModifiedBy>GNet</cp:lastModifiedBy>
  <cp:revision>6</cp:revision>
  <dcterms:created xsi:type="dcterms:W3CDTF">2025-10-25T14:17:39Z</dcterms:created>
  <dcterms:modified xsi:type="dcterms:W3CDTF">2025-10-25T14:58:47Z</dcterms:modified>
</cp:coreProperties>
</file>