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67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6740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37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379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9232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383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138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482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9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4136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86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449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18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71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73789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013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735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4A007A-C080-4714-AFE1-0F1EACCEFD35}" type="datetimeFigureOut">
              <a:rPr lang="es-GT" smtClean="0"/>
              <a:t>18/10/2025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626C67-7033-458F-AAA8-74FEC6B70C7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32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Astrid Valeria </a:t>
            </a:r>
            <a:r>
              <a:rPr lang="es-GT" dirty="0" err="1" smtClean="0"/>
              <a:t>Caal</a:t>
            </a:r>
            <a:r>
              <a:rPr lang="es-GT" dirty="0" smtClean="0"/>
              <a:t> </a:t>
            </a:r>
            <a:r>
              <a:rPr lang="es-GT" dirty="0" err="1" smtClean="0"/>
              <a:t>Caal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Computación los sábados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8019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Panta o monitor </a:t>
            </a:r>
            <a:endParaRPr lang="es-GT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GT" dirty="0" smtClean="0"/>
              <a:t>"Pantalla" es un término genérico para cualquier dispositivo de visualización, mientras que "monitor" se refiere específicamente a la pantalla de una computadora. Un monitor es un tipo de pantalla, pero todas las pantallas no son monitores, ya que el término también incluye pantallas de televisores, teléfonos, tabletas y señalización digital. La principal diferencia es que los monitores están optimizados para uso cercano, con enfoque en nitidez y capacidad de respuesta, mientras que las pantallas de otros dispositivos pueden tener diferentes propósitos y diseños. </a:t>
            </a:r>
            <a:endParaRPr lang="es-GT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176" y="2281945"/>
            <a:ext cx="4206240" cy="27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Bocina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GT" dirty="0" smtClean="0"/>
              <a:t>Las bocinas de computadora son dispositivos que convierten la señal eléctrica de la computadora en sonido, permitiendo al usuario escuchar música, videos, o alertas del sistema. Son periféricos que reproducen el audio de la computadora y pueden venir integradas en la laptop o conectarse externamente mediante cables (como el de 3.5mm o USB) o de forma inalámbrica (Bluetooth). </a:t>
            </a: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50087" y="3086894"/>
            <a:ext cx="29813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Teclado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GT" dirty="0" smtClean="0"/>
              <a:t>Un teclado es un dispositivo de entrada que permite introducir texto y comandos en un ordenador u otro dispositivo electrónico al presionar teclas con letras, números y símbolos. Se divide en varios bloques, como el alfanumérico, el de funciones, el de edición y el numérico, y funciona enviando señales a la computadora para que se muestren los caracteres correspondientes</a:t>
            </a:r>
            <a:endParaRPr lang="es-GT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8896" y="2316480"/>
            <a:ext cx="4184904" cy="246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7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Mouse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GT" dirty="0" smtClean="0"/>
              <a:t>Un mouse, o ratón, es un dispositivo de entrada manual para computadoras que permite mover un cursor en la pantalla y ejecutar acciones como hacer clic o arrastrar elementos, utilizando uno o más botones y una rueda de desplazamiento. Su función principal es facilitar la interacción con un entorno gráfico, y existen versiones con y sin cable, así como ópticas o con bola mecánica para detectar el movimiento. </a:t>
            </a: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07262" y="329168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Impresora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GT" dirty="0" smtClean="0"/>
              <a:t>Una impresora es un dispositivo periférico que convierte información digital de una computadora en un formato físico y tangible, generalmente sobre papel, mediante la aplicación de texto o gráficos. Existen varios tipos de impresoras, como las de inyección de tinta, láser y 3D, que utilizan distintas tecnologías para lograr este proceso. Su función es hacer una reproducción de documentos o imágenes de manera rápida y eficiente. </a:t>
            </a:r>
          </a:p>
          <a:p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5781" y="2560638"/>
            <a:ext cx="3309937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584" y="401701"/>
            <a:ext cx="10515600" cy="1325563"/>
          </a:xfrm>
        </p:spPr>
        <p:txBody>
          <a:bodyPr/>
          <a:lstStyle/>
          <a:p>
            <a:r>
              <a:rPr lang="es-GT" dirty="0" smtClean="0"/>
              <a:t>      Muchas gracias por ver mi diapositiva </a:t>
            </a:r>
            <a:endParaRPr lang="es-GT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634" y="1996313"/>
            <a:ext cx="92112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de la computadora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GT" dirty="0" smtClean="0"/>
              <a:t>Partes internas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GT" dirty="0" smtClean="0"/>
              <a:t>Tarjeta madre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GT" dirty="0" smtClean="0"/>
              <a:t>Procesador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GT" dirty="0" smtClean="0"/>
              <a:t>Memoria RAM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GT" dirty="0" smtClean="0"/>
              <a:t>Unidad de Almacenamiento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GT" dirty="0" smtClean="0"/>
              <a:t>Fuente de poder</a:t>
            </a:r>
          </a:p>
          <a:p>
            <a:r>
              <a:rPr lang="es-GT" dirty="0" smtClean="0"/>
              <a:t>Partes externas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GT" dirty="0" smtClean="0"/>
              <a:t>Pantalla o monitor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GT" dirty="0" smtClean="0"/>
              <a:t>Bocina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GT" dirty="0" smtClean="0"/>
              <a:t>Teclado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GT" dirty="0" smtClean="0"/>
              <a:t>Mouse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GT" dirty="0" smtClean="0"/>
              <a:t>Impresora  </a:t>
            </a:r>
          </a:p>
          <a:p>
            <a:pPr marL="0" indent="0">
              <a:buNone/>
            </a:pPr>
            <a:endParaRPr lang="es-GT" dirty="0" smtClean="0"/>
          </a:p>
        </p:txBody>
      </p:sp>
    </p:spTree>
    <p:extLst>
      <p:ext uri="{BB962C8B-B14F-4D97-AF65-F5344CB8AC3E}">
        <p14:creationId xmlns:p14="http://schemas.microsoft.com/office/powerpoint/2010/main" val="23223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internas </a:t>
            </a:r>
            <a:endParaRPr lang="es-GT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215" y="2719153"/>
            <a:ext cx="4706113" cy="327931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603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85343"/>
            <a:ext cx="11573256" cy="2791968"/>
          </a:xfrm>
        </p:spPr>
        <p:txBody>
          <a:bodyPr/>
          <a:lstStyle/>
          <a:p>
            <a:r>
              <a:rPr lang="es-GT" dirty="0" smtClean="0"/>
              <a:t>Tarjeta Madre </a:t>
            </a:r>
            <a:endParaRPr lang="es-GT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GT" dirty="0" smtClean="0"/>
              <a:t>Que es tarjeta madre? </a:t>
            </a:r>
          </a:p>
          <a:p>
            <a:pPr marL="0" indent="0">
              <a:buNone/>
            </a:pPr>
            <a:r>
              <a:rPr lang="es-GT" dirty="0" smtClean="0"/>
              <a:t>La tarjeta madre es la placa de circuito impreso principal de una computadora que conecta y permite la comunicación entre todos sus componentes, como el procesador, la memoria RAM, la tarjeta gráfica y el disco duro. Actúa como la "columna vertebral" del sistema, distribuyendo energía y datos a través de buses (pistas) y puertos integrados, e incluye elementos como el chipset para gestionar el flujo de información</a:t>
            </a:r>
            <a:endParaRPr lang="es-GT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168" y="2218944"/>
            <a:ext cx="408432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6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Procesador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GT" dirty="0" smtClean="0">
                <a:effectLst/>
              </a:rPr>
              <a:t>Un procesador (o CPU, Unidad Central de Procesamiento) </a:t>
            </a:r>
            <a:r>
              <a:rPr lang="es-GT" dirty="0" smtClean="0"/>
              <a:t>es el "cerebro" de una computadora o dispositivo electrónico, responsable de ejecutar las instrucciones del sistema operativo y las aplicaciones. Es el componente que realiza cálculos aritméticos y lógicos y coordina el funcionamiento de otros componentes, como la memoria RAM y la tarjeta gráfica. </a:t>
            </a: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20128" y="2328672"/>
            <a:ext cx="3218687" cy="268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Memoria RAM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GT" dirty="0" smtClean="0">
                <a:effectLst/>
              </a:rPr>
              <a:t>La memoria RAM es la </a:t>
            </a:r>
            <a:r>
              <a:rPr lang="es-GT" dirty="0" smtClean="0"/>
              <a:t>memoria de acceso aleatorio que un dispositivo electrónico utiliza para almacenar temporalmente datos de los programas que se están ejecutando en ese momento, permitiendo un acceso rápido a ellos. Es volátil, lo que significa que su contenido se borra cuando se apaga el dispositivo, y su capacidad se mide en gigabytes (GB). Una mayor capacidad y velocidad de RAM puede mejorar el rendimiento, la capacidad de realizar múltiples tareas y la velocidad de carga de aplicaciones.</a:t>
            </a: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466017"/>
            <a:ext cx="3889248" cy="21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Unidad de almacenamiento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GT" dirty="0" smtClean="0">
                <a:effectLst/>
              </a:rPr>
              <a:t>Una "unidad de almacenamiento de una diapositiva" puede referirse a un </a:t>
            </a:r>
            <a:r>
              <a:rPr lang="es-GT" b="1" dirty="0" smtClean="0"/>
              <a:t>dispositivo físico</a:t>
            </a:r>
            <a:r>
              <a:rPr lang="es-GT" dirty="0" smtClean="0"/>
              <a:t> donde se guarda el archivo de la presentación (como un </a:t>
            </a:r>
            <a:r>
              <a:rPr lang="es-GT" b="1" dirty="0" smtClean="0"/>
              <a:t>disco duro</a:t>
            </a:r>
            <a:r>
              <a:rPr lang="es-GT" dirty="0" smtClean="0"/>
              <a:t>, </a:t>
            </a:r>
            <a:r>
              <a:rPr lang="es-GT" b="1" dirty="0" smtClean="0"/>
              <a:t>memoria USB</a:t>
            </a:r>
            <a:r>
              <a:rPr lang="es-GT" dirty="0" smtClean="0"/>
              <a:t> o </a:t>
            </a:r>
            <a:r>
              <a:rPr lang="es-GT" b="1" dirty="0" smtClean="0"/>
              <a:t>unidad de estado sólido (SSD)</a:t>
            </a:r>
            <a:r>
              <a:rPr lang="es-GT" dirty="0" smtClean="0"/>
              <a:t>) o a un </a:t>
            </a:r>
            <a:r>
              <a:rPr lang="es-GT" b="1" dirty="0" smtClean="0"/>
              <a:t>formato de archivo</a:t>
            </a:r>
            <a:r>
              <a:rPr lang="es-GT" dirty="0" smtClean="0"/>
              <a:t> en el que se puede guardar una diapositiva individual (como una imagen </a:t>
            </a:r>
            <a:r>
              <a:rPr lang="es-GT" b="1" dirty="0" smtClean="0"/>
              <a:t>JPEG</a:t>
            </a:r>
            <a:r>
              <a:rPr lang="es-GT" dirty="0" smtClean="0"/>
              <a:t>, </a:t>
            </a:r>
            <a:r>
              <a:rPr lang="es-GT" b="1" dirty="0" smtClean="0"/>
              <a:t>PNG</a:t>
            </a:r>
            <a:r>
              <a:rPr lang="es-GT" dirty="0" smtClean="0"/>
              <a:t> o </a:t>
            </a:r>
            <a:r>
              <a:rPr lang="es-GT" b="1" dirty="0" smtClean="0"/>
              <a:t>TIFF</a:t>
            </a:r>
            <a:r>
              <a:rPr lang="es-GT" dirty="0" smtClean="0"/>
              <a:t>). La elección depende de si se quiere almacenar la presentación completa o solo una diapositiva como gráfico. </a:t>
            </a:r>
            <a:endParaRPr lang="es-GT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0296" y="2267713"/>
            <a:ext cx="4413504" cy="265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2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Fuente de poder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Las tres principales categorías de energía para la generación de electricidad son </a:t>
            </a:r>
            <a:r>
              <a:rPr lang="es-ES" b="1" dirty="0" smtClean="0"/>
              <a:t>los combustibles fósiles (carbón, gas natural y petróleo), la energía nuclear y las energías renovables</a:t>
            </a:r>
            <a:r>
              <a:rPr lang="es-ES" dirty="0" smtClean="0"/>
              <a:t> . La mayor parte de la electricidad se genera mediante turbinas de vapor que utilizan combustibles fósiles, energía nuclear, biomasa, geotérmica o solar térmica.</a:t>
            </a:r>
            <a:endParaRPr lang="es-GT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7664" y="2401824"/>
            <a:ext cx="3304032" cy="284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2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Partes externas </a:t>
            </a:r>
            <a:endParaRPr lang="es-GT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80" y="1825625"/>
            <a:ext cx="6433423" cy="428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</TotalTime>
  <Words>811</Words>
  <Application>Microsoft Office PowerPoint</Application>
  <PresentationFormat>Panorámica</PresentationFormat>
  <Paragraphs>39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Garamond</vt:lpstr>
      <vt:lpstr>Wingdings</vt:lpstr>
      <vt:lpstr>Orgánico</vt:lpstr>
      <vt:lpstr>Astrid Valeria Caal Caal</vt:lpstr>
      <vt:lpstr>Partes de la computadora </vt:lpstr>
      <vt:lpstr>Partes internas </vt:lpstr>
      <vt:lpstr>Tarjeta Madre </vt:lpstr>
      <vt:lpstr>Procesador </vt:lpstr>
      <vt:lpstr>Memoria RAM</vt:lpstr>
      <vt:lpstr>Unidad de almacenamiento </vt:lpstr>
      <vt:lpstr>Fuente de poder</vt:lpstr>
      <vt:lpstr>Partes externas </vt:lpstr>
      <vt:lpstr>Panta o monitor </vt:lpstr>
      <vt:lpstr>Bocina</vt:lpstr>
      <vt:lpstr>Teclado</vt:lpstr>
      <vt:lpstr>Mouse</vt:lpstr>
      <vt:lpstr>Impresora </vt:lpstr>
      <vt:lpstr>      Muchas gracias por ver mi diapositiva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Astrid Valeria Caal Caal</dc:title>
  <dc:creator>GNet</dc:creator>
  <cp:lastModifiedBy>GNet</cp:lastModifiedBy>
  <cp:revision>9</cp:revision>
  <dcterms:created xsi:type="dcterms:W3CDTF">2025-10-18T14:21:06Z</dcterms:created>
  <dcterms:modified xsi:type="dcterms:W3CDTF">2025-10-18T15:25:48Z</dcterms:modified>
</cp:coreProperties>
</file>