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49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956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018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12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255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005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429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472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930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174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079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17F48-6E3A-4FB5-B503-D4A7A1E8F34A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438-C65C-42B6-AA4F-8272B568A6F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740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Astrid Valeria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r>
              <a:rPr lang="es-GT" dirty="0" err="1" smtClean="0"/>
              <a:t>Caal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Curso: computación los sábados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752706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87" y="0"/>
            <a:ext cx="12301728" cy="6858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5459" y="3883527"/>
            <a:ext cx="810228" cy="81022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7131" y="2266920"/>
            <a:ext cx="2813684" cy="281368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112018">
            <a:off x="-646671" y="1959263"/>
            <a:ext cx="3429000" cy="3429000"/>
          </a:xfrm>
          <a:prstGeom prst="rect">
            <a:avLst/>
          </a:prstGeom>
        </p:spPr>
      </p:pic>
      <p:sp>
        <p:nvSpPr>
          <p:cNvPr id="10" name="Llamada de nube 9"/>
          <p:cNvSpPr/>
          <p:nvPr/>
        </p:nvSpPr>
        <p:spPr>
          <a:xfrm rot="198946">
            <a:off x="10272576" y="1024815"/>
            <a:ext cx="1519084" cy="113707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sz="1400" dirty="0" err="1" smtClean="0"/>
              <a:t>Ire</a:t>
            </a:r>
            <a:r>
              <a:rPr lang="es-GT" sz="1400" dirty="0" smtClean="0"/>
              <a:t> a tirar la pelota hacia la porterilla </a:t>
            </a:r>
            <a:endParaRPr lang="es-GT" sz="1400" dirty="0"/>
          </a:p>
        </p:txBody>
      </p:sp>
    </p:spTree>
    <p:extLst>
      <p:ext uri="{BB962C8B-B14F-4D97-AF65-F5344CB8AC3E}">
        <p14:creationId xmlns:p14="http://schemas.microsoft.com/office/powerpoint/2010/main" val="4027807297"/>
      </p:ext>
    </p:extLst>
  </p:cSld>
  <p:clrMapOvr>
    <a:masterClrMapping/>
  </p:clrMapOvr>
  <p:transition spd="slow" advTm="3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6.25E-7 7.40741E-7 C -0.00157 0.00532 -0.00313 0.01111 -0.00495 0.0162 C -0.00651 0.02014 -0.00847 0.02315 -0.01003 0.02685 C -0.01081 0.0287 -0.01133 0.03078 -0.01211 0.0324 C -0.01302 0.03426 -0.0142 0.03588 -0.01511 0.03773 C -0.01836 0.04444 -0.01719 0.0449 -0.02123 0.04861 C -0.02214 0.0493 -0.02318 0.04977 -0.02422 0.05046 C -0.02657 0.05162 -0.02891 0.05301 -0.03138 0.05393 C -0.03373 0.05486 -0.03607 0.05509 -0.03841 0.05578 C -0.0405 0.05625 -0.04245 0.05694 -0.04453 0.05764 C -0.0513 0.05509 -0.05834 0.05486 -0.06485 0.05046 C -0.06771 0.04838 -0.0737 0.0324 -0.07591 0.0287 C -0.0767 0.02754 -0.078 0.02754 -0.07904 0.02685 C -0.08321 0.03078 -0.08386 0.03032 -0.08711 0.03773 C -0.08828 0.04051 -0.0888 0.04421 -0.09011 0.04676 C -0.09193 0.05023 -0.0944 0.05231 -0.09623 0.05578 C -0.09961 0.0625 -0.10209 0.07037 -0.10534 0.07731 C -0.10716 0.08125 -0.10951 0.08426 -0.11146 0.08819 C -0.12539 0.11782 -0.11628 0.10463 -0.12565 0.1169 C -0.13034 0.13264 -0.13268 0.15139 -0.13972 0.16389 C -0.14076 0.16574 -0.14193 0.16736 -0.14284 0.16921 C -0.14453 0.17268 -0.1461 0.17662 -0.14792 0.18009 C -0.14987 0.18379 -0.1513 0.18935 -0.15391 0.19074 C -0.15495 0.19143 -0.15612 0.19166 -0.15703 0.19259 C -0.15977 0.19537 -0.16211 0.19977 -0.16511 0.20162 C -0.16797 0.20347 -0.17123 0.20254 -0.17422 0.20347 C -0.17735 0.2044 -0.18034 0.20578 -0.18334 0.20717 C -0.18946 0.20648 -0.19571 0.2081 -0.20157 0.20532 C -0.20391 0.20416 -0.20508 0.1993 -0.20664 0.19629 C -0.2138 0.18217 -0.20977 0.18981 -0.21472 0.17639 C -0.21576 0.17384 -0.21706 0.17176 -0.21784 0.16921 C -0.2211 0.15856 -0.22383 0.14768 -0.22696 0.1368 C -0.22943 0.11389 -0.22591 0.14051 -0.23802 0.09907 C -0.2392 0.09514 -0.2392 0.09051 -0.24011 0.08634 C -0.24727 0.05463 -0.24102 0.08449 -0.24714 0.06481 C -0.24805 0.06203 -0.24831 0.05856 -0.24922 0.05578 C -0.25209 0.04653 -0.25547 0.03796 -0.25834 0.0287 C -0.25886 0.02708 -0.25886 0.025 -0.25938 0.02338 C -0.26016 0.02083 -0.26146 0.01875 -0.26237 0.0162 C -0.2642 0.01134 -0.26589 0.00671 -0.26745 0.00185 C -0.26836 -0.00116 -0.26862 -0.0044 -0.26953 -0.00718 C -0.27071 -0.01111 -0.2724 -0.01435 -0.27357 -0.01806 C -0.27435 -0.02084 -0.27461 -0.02431 -0.27552 -0.02709 C -0.27956 -0.03797 -0.28711 -0.05579 -0.29284 -0.06667 C -0.30352 -0.08727 -0.3 -0.07894 -0.31511 -0.09908 C -0.31719 -0.10185 -0.31875 -0.10625 -0.32123 -0.1081 C -0.328 -0.11343 -0.33581 -0.11482 -0.34245 -0.12084 C -0.34584 -0.12361 -0.35638 -0.13334 -0.35964 -0.13519 C -0.36771 -0.13935 -0.37591 -0.14236 -0.38399 -0.14584 L -0.39922 -0.14422 C -0.40287 -0.1419 -0.40443 -0.13148 -0.40625 -0.12616 C -0.40716 -0.12361 -0.40847 -0.12153 -0.40938 -0.11898 C -0.41198 -0.11158 -0.41693 -0.09838 -0.4194 -0.08843 C -0.42018 -0.08542 -0.42084 -0.08241 -0.42149 -0.0794 C -0.42188 -0.07755 -0.42201 -0.0757 -0.42253 -0.07385 C -0.42344 -0.07014 -0.42461 -0.06667 -0.42552 -0.0632 C -0.42995 -0.04607 -0.4267 -0.05533 -0.4306 -0.04514 C -0.43321 -0.02153 -0.42891 -0.05602 -0.43672 -0.01806 C -0.43815 -0.01111 -0.43711 -0.00209 -0.43972 0.00347 C -0.44558 0.01597 -0.44336 0.01041 -0.44688 0.01967 C -0.44883 0.03379 -0.44623 0.0206 -0.45287 0.03588 C -0.45495 0.04074 -0.45521 0.04815 -0.45795 0.05208 C -0.46224 0.05856 -0.46745 0.06296 -0.47214 0.06828 C -0.47318 0.06944 -0.47409 0.07129 -0.47513 0.07199 C -0.47722 0.07315 -0.4793 0.07407 -0.48125 0.07569 C -0.48568 0.07893 -0.49011 0.08264 -0.4944 0.08634 C -0.49558 0.08727 -0.49636 0.08912 -0.49753 0.09004 C -0.4987 0.09097 -0.50573 0.09328 -0.50664 0.09352 C -0.5168 0.0919 -0.52696 0.09143 -0.53698 0.08819 C -0.54232 0.08657 -0.54714 0.08217 -0.55222 0.07916 C -0.55326 0.07847 -0.5543 0.07847 -0.55521 0.07731 C -0.55625 0.07615 -0.55716 0.07477 -0.55834 0.07384 C -0.55925 0.07291 -0.56029 0.07245 -0.56133 0.07199 C -0.56472 0.07037 -0.56693 0.06967 -0.57045 0.06828 L -0.57253 0.05393 L -0.58659 0.0287 " pathEditMode="relative" ptsTypes="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1.48148E-6 L -0.0539 -1.48148E-6 C -0.07799 -1.48148E-6 -0.10768 -0.01759 -0.10768 -0.03148 L -0.10768 -0.06296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91" y="-3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Astrid Valeria Caal Caal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 Valeria Caal Caal</dc:title>
  <dc:creator>GNet</dc:creator>
  <cp:lastModifiedBy>GNet</cp:lastModifiedBy>
  <cp:revision>4</cp:revision>
  <dcterms:created xsi:type="dcterms:W3CDTF">2025-10-25T15:12:21Z</dcterms:created>
  <dcterms:modified xsi:type="dcterms:W3CDTF">2025-10-25T15:34:35Z</dcterms:modified>
</cp:coreProperties>
</file>