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49" d="100"/>
          <a:sy n="49" d="100"/>
        </p:scale>
        <p:origin x="7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984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2412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940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116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4027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933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3747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349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160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288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6223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578ED-426A-4F73-96D1-613233CC663F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C24F5-ED5E-4797-8D53-8771E4C54A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378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GT" dirty="0" smtClean="0"/>
              <a:t>Astrid Valeria </a:t>
            </a:r>
            <a:r>
              <a:rPr lang="es-GT" dirty="0" err="1" smtClean="0"/>
              <a:t>Caal</a:t>
            </a:r>
            <a:r>
              <a:rPr lang="es-GT" dirty="0" smtClean="0"/>
              <a:t> </a:t>
            </a:r>
            <a:r>
              <a:rPr lang="es-GT" dirty="0" err="1" smtClean="0"/>
              <a:t>Caal</a:t>
            </a:r>
            <a:r>
              <a:rPr lang="es-GT" dirty="0" smtClean="0"/>
              <a:t> 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err="1" smtClean="0"/>
              <a:t>Computacion</a:t>
            </a:r>
            <a:r>
              <a:rPr lang="es-GT" dirty="0" smtClean="0"/>
              <a:t> </a:t>
            </a:r>
            <a:r>
              <a:rPr lang="es-GT" dirty="0" err="1" smtClean="0"/>
              <a:t>dia</a:t>
            </a:r>
            <a:r>
              <a:rPr lang="es-GT" dirty="0" smtClean="0"/>
              <a:t> </a:t>
            </a:r>
            <a:r>
              <a:rPr lang="es-GT" dirty="0" err="1" smtClean="0"/>
              <a:t>sabados</a:t>
            </a:r>
            <a:r>
              <a:rPr lang="es-GT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3073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tich rodado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266" y="222352"/>
            <a:ext cx="1535409" cy="1579168"/>
          </a:xfrm>
          <a:prstGeom prst="rect">
            <a:avLst/>
          </a:prstGeom>
        </p:spPr>
      </p:pic>
      <p:pic>
        <p:nvPicPr>
          <p:cNvPr id="6" name="stich rosada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5780" y="2706623"/>
            <a:ext cx="1688592" cy="1688592"/>
          </a:xfrm>
          <a:prstGeom prst="rect">
            <a:avLst/>
          </a:prstGeom>
        </p:spPr>
      </p:pic>
      <p:pic>
        <p:nvPicPr>
          <p:cNvPr id="10" name="flor morada 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2781" y="222352"/>
            <a:ext cx="1870518" cy="1911400"/>
          </a:xfrm>
          <a:prstGeom prst="rect">
            <a:avLst/>
          </a:prstGeom>
        </p:spPr>
      </p:pic>
      <p:pic>
        <p:nvPicPr>
          <p:cNvPr id="11" name="mariposa 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480" y="292608"/>
            <a:ext cx="1819656" cy="1731264"/>
          </a:xfrm>
          <a:prstGeom prst="rect">
            <a:avLst/>
          </a:prstGeom>
        </p:spPr>
      </p:pic>
      <p:pic>
        <p:nvPicPr>
          <p:cNvPr id="12" name="perro 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62559" y="119024"/>
            <a:ext cx="1688592" cy="2014728"/>
          </a:xfrm>
          <a:prstGeom prst="rect">
            <a:avLst/>
          </a:prstGeom>
        </p:spPr>
      </p:pic>
      <p:pic>
        <p:nvPicPr>
          <p:cNvPr id="14" name="stich azul 1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65664" y="170688"/>
            <a:ext cx="1538192" cy="2218944"/>
          </a:xfrm>
          <a:prstGeom prst="rect">
            <a:avLst/>
          </a:prstGeom>
        </p:spPr>
      </p:pic>
      <p:pic>
        <p:nvPicPr>
          <p:cNvPr id="15" name="stich azul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4758" y="2185416"/>
            <a:ext cx="1800225" cy="2543175"/>
          </a:xfrm>
          <a:prstGeom prst="rect">
            <a:avLst/>
          </a:prstGeom>
        </p:spPr>
      </p:pic>
      <p:pic>
        <p:nvPicPr>
          <p:cNvPr id="17" name="perro 2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0735" y="2653975"/>
            <a:ext cx="1572769" cy="1976507"/>
          </a:xfrm>
          <a:prstGeom prst="rect">
            <a:avLst/>
          </a:prstGeom>
        </p:spPr>
      </p:pic>
      <p:pic>
        <p:nvPicPr>
          <p:cNvPr id="18" name="mariposa 2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6360" y="2670243"/>
            <a:ext cx="1774283" cy="1960240"/>
          </a:xfrm>
          <a:prstGeom prst="rect">
            <a:avLst/>
          </a:prstGeom>
        </p:spPr>
      </p:pic>
      <p:pic>
        <p:nvPicPr>
          <p:cNvPr id="19" name="flor morada 2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697" y="2582918"/>
            <a:ext cx="1955512" cy="2179847"/>
          </a:xfrm>
          <a:prstGeom prst="rect">
            <a:avLst/>
          </a:prstGeom>
        </p:spPr>
      </p:pic>
      <p:pic>
        <p:nvPicPr>
          <p:cNvPr id="20" name="ocultar 8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9519" y="2653593"/>
            <a:ext cx="1894624" cy="1853184"/>
          </a:xfrm>
          <a:prstGeom prst="rect">
            <a:avLst/>
          </a:prstGeom>
        </p:spPr>
      </p:pic>
      <p:pic>
        <p:nvPicPr>
          <p:cNvPr id="21" name="ocultar 1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272" y="222364"/>
            <a:ext cx="1894624" cy="1853184"/>
          </a:xfrm>
          <a:prstGeom prst="rect">
            <a:avLst/>
          </a:prstGeom>
        </p:spPr>
      </p:pic>
      <p:pic>
        <p:nvPicPr>
          <p:cNvPr id="22" name="ocultar 2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4177" y="257967"/>
            <a:ext cx="1894624" cy="1853184"/>
          </a:xfrm>
          <a:prstGeom prst="rect">
            <a:avLst/>
          </a:prstGeom>
        </p:spPr>
      </p:pic>
      <p:pic>
        <p:nvPicPr>
          <p:cNvPr id="23" name="ocultar 3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08512" y="131064"/>
            <a:ext cx="1894624" cy="1853184"/>
          </a:xfrm>
          <a:prstGeom prst="rect">
            <a:avLst/>
          </a:prstGeom>
        </p:spPr>
      </p:pic>
      <p:pic>
        <p:nvPicPr>
          <p:cNvPr id="24" name="ocultar 4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2513" y="199796"/>
            <a:ext cx="1894624" cy="1853184"/>
          </a:xfrm>
          <a:prstGeom prst="rect">
            <a:avLst/>
          </a:prstGeom>
        </p:spPr>
      </p:pic>
      <p:pic>
        <p:nvPicPr>
          <p:cNvPr id="25" name="ocultar 5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25344" y="231648"/>
            <a:ext cx="1894624" cy="1853184"/>
          </a:xfrm>
          <a:prstGeom prst="rect">
            <a:avLst/>
          </a:prstGeom>
        </p:spPr>
      </p:pic>
      <p:pic>
        <p:nvPicPr>
          <p:cNvPr id="26" name="ocultar 6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942" y="2653593"/>
            <a:ext cx="1894624" cy="1853184"/>
          </a:xfrm>
          <a:prstGeom prst="rect">
            <a:avLst/>
          </a:prstGeom>
        </p:spPr>
      </p:pic>
      <p:pic>
        <p:nvPicPr>
          <p:cNvPr id="27" name="ocultar 7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6291" y="2653593"/>
            <a:ext cx="1894624" cy="1853184"/>
          </a:xfrm>
          <a:prstGeom prst="rect">
            <a:avLst/>
          </a:prstGeom>
        </p:spPr>
      </p:pic>
      <p:pic>
        <p:nvPicPr>
          <p:cNvPr id="28" name="ocultar 9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42764" y="2628094"/>
            <a:ext cx="1894624" cy="1853184"/>
          </a:xfrm>
          <a:prstGeom prst="rect">
            <a:avLst/>
          </a:prstGeom>
        </p:spPr>
      </p:pic>
      <p:pic>
        <p:nvPicPr>
          <p:cNvPr id="29" name="ocultar 10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6360" y="2623800"/>
            <a:ext cx="1894624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7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5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"/>
                            </p:stCondLst>
                            <p:childTnLst>
                              <p:par>
                                <p:cTn id="2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10"/>
                            </p:stCondLst>
                            <p:childTnLst>
                              <p:par>
                                <p:cTn id="2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Astrid Valeria Caal Caal 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Astrid Valeria Caal Caal</dc:title>
  <dc:creator>GNet</dc:creator>
  <cp:lastModifiedBy>GNet</cp:lastModifiedBy>
  <cp:revision>7</cp:revision>
  <dcterms:created xsi:type="dcterms:W3CDTF">2025-11-08T14:19:48Z</dcterms:created>
  <dcterms:modified xsi:type="dcterms:W3CDTF">2025-11-08T15:30:15Z</dcterms:modified>
</cp:coreProperties>
</file>