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6751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0252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3229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0389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1953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6428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72952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73221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532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0222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3648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6080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1695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21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9311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3241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8521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DA41122-1A3B-45B6-8E6B-9BA258328888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F6D9D-05FF-4F57-BC28-E6CC012C2F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93816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GT" sz="3600" b="1" dirty="0" err="1" smtClean="0"/>
              <a:t>Delmin</a:t>
            </a:r>
            <a:r>
              <a:rPr lang="es-GT" sz="3600" b="1" dirty="0" smtClean="0"/>
              <a:t> </a:t>
            </a:r>
            <a:r>
              <a:rPr lang="es-GT" sz="3600" b="1" dirty="0" err="1" smtClean="0"/>
              <a:t>Arelí</a:t>
            </a:r>
            <a:r>
              <a:rPr lang="es-GT" sz="3600" b="1" dirty="0" smtClean="0"/>
              <a:t> </a:t>
            </a:r>
            <a:r>
              <a:rPr lang="es-GT" sz="3600" b="1" dirty="0" err="1" smtClean="0"/>
              <a:t>Donis</a:t>
            </a:r>
            <a:r>
              <a:rPr lang="es-GT" sz="3600" b="1" dirty="0"/>
              <a:t/>
            </a:r>
            <a:br>
              <a:rPr lang="es-GT" sz="3600" b="1" dirty="0"/>
            </a:br>
            <a:r>
              <a:rPr lang="es-GT" sz="3600" b="1" dirty="0" smtClean="0"/>
              <a:t>ID: 2365</a:t>
            </a:r>
            <a:br>
              <a:rPr lang="es-GT" sz="3600" b="1" dirty="0" smtClean="0"/>
            </a:br>
            <a:r>
              <a:rPr lang="es-GT" sz="3600" b="1" dirty="0" smtClean="0"/>
              <a:t>Computación 1</a:t>
            </a:r>
            <a:endParaRPr lang="es-GT" sz="3600" b="1" dirty="0"/>
          </a:p>
        </p:txBody>
      </p:sp>
      <p:sp>
        <p:nvSpPr>
          <p:cNvPr id="3" name="Subtítul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GT" sz="3600" dirty="0" smtClean="0"/>
              <a:t>Santa Cruz Naranjo.</a:t>
            </a:r>
            <a:endParaRPr lang="es-GT" sz="3600" dirty="0"/>
          </a:p>
        </p:txBody>
      </p:sp>
    </p:spTree>
    <p:extLst>
      <p:ext uri="{BB962C8B-B14F-4D97-AF65-F5344CB8AC3E}">
        <p14:creationId xmlns:p14="http://schemas.microsoft.com/office/powerpoint/2010/main" val="348356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plancha </a:t>
            </a:r>
            <a:r>
              <a:rPr lang="es-GT" dirty="0" err="1" smtClean="0"/>
              <a:t>Good</a:t>
            </a:r>
            <a:r>
              <a:rPr lang="es-GT" dirty="0" smtClean="0"/>
              <a:t>.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Recursos</a:t>
            </a:r>
          </a:p>
          <a:p>
            <a:r>
              <a:rPr lang="es-GT" dirty="0" smtClean="0"/>
              <a:t>La plancha </a:t>
            </a:r>
            <a:r>
              <a:rPr lang="es-GT" dirty="0" err="1" smtClean="0"/>
              <a:t>Good</a:t>
            </a:r>
            <a:r>
              <a:rPr lang="es-GT" dirty="0" smtClean="0"/>
              <a:t>, está compuesta por metal.</a:t>
            </a:r>
          </a:p>
          <a:p>
            <a:r>
              <a:rPr lang="es-GT" dirty="0" smtClean="0"/>
              <a:t>Plástico</a:t>
            </a:r>
          </a:p>
          <a:p>
            <a:r>
              <a:rPr lang="es-GT" dirty="0" smtClean="0"/>
              <a:t>Cobre</a:t>
            </a:r>
          </a:p>
          <a:p>
            <a:endParaRPr lang="es-GT" dirty="0" smtClean="0"/>
          </a:p>
        </p:txBody>
      </p:sp>
    </p:spTree>
    <p:extLst>
      <p:ext uri="{BB962C8B-B14F-4D97-AF65-F5344CB8AC3E}">
        <p14:creationId xmlns:p14="http://schemas.microsoft.com/office/powerpoint/2010/main" val="3346254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7700" y="2681287"/>
            <a:ext cx="327660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166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</TotalTime>
  <Words>23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</vt:lpstr>
      <vt:lpstr>Delmin Arelí Donis ID: 2365 Computación 1</vt:lpstr>
      <vt:lpstr>La plancha Good.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Delmin Arelí Donis ID: 2365 Computación 1</dc:title>
  <dc:creator>GNet</dc:creator>
  <cp:lastModifiedBy>GNet</cp:lastModifiedBy>
  <cp:revision>4</cp:revision>
  <dcterms:created xsi:type="dcterms:W3CDTF">2025-09-27T15:24:20Z</dcterms:created>
  <dcterms:modified xsi:type="dcterms:W3CDTF">2025-09-27T15:37:03Z</dcterms:modified>
</cp:coreProperties>
</file>