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759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9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8901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05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487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7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3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416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5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058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1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89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35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13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2590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480922-999F-4C6B-A876-C90715C52FD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6452D5-69A7-43CE-B4D0-9772959D23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967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Delmin</a:t>
            </a:r>
            <a:r>
              <a:rPr lang="es-GT" dirty="0" smtClean="0"/>
              <a:t> </a:t>
            </a:r>
            <a:r>
              <a:rPr lang="es-GT" dirty="0" err="1" smtClean="0"/>
              <a:t>Arelí</a:t>
            </a:r>
            <a:r>
              <a:rPr lang="es-GT" dirty="0" smtClean="0"/>
              <a:t> </a:t>
            </a:r>
            <a:r>
              <a:rPr lang="es-GT" dirty="0" err="1" smtClean="0"/>
              <a:t>Donis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Computación Sábados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644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La contaminación…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87750" y="2531532"/>
            <a:ext cx="5016500" cy="2345268"/>
          </a:xfrm>
        </p:spPr>
        <p:txBody>
          <a:bodyPr/>
          <a:lstStyle/>
          <a:p>
            <a:r>
              <a:rPr lang="es-GT" dirty="0" smtClean="0"/>
              <a:t>La contaminación es un problema mundial que cada vez se hace más grande y grave.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986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690032"/>
            <a:ext cx="9601196" cy="1303867"/>
          </a:xfrm>
        </p:spPr>
        <p:txBody>
          <a:bodyPr/>
          <a:lstStyle/>
          <a:p>
            <a:r>
              <a:rPr lang="es-GT" dirty="0" smtClean="0"/>
              <a:t>Ejemplo: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2620963"/>
            <a:ext cx="4279900" cy="32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Ejemplo 2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6800" y="2556932"/>
            <a:ext cx="7594600" cy="3318936"/>
          </a:xfrm>
        </p:spPr>
        <p:txBody>
          <a:bodyPr/>
          <a:lstStyle/>
          <a:p>
            <a:r>
              <a:rPr lang="es-GT" dirty="0" smtClean="0"/>
              <a:t>A simple vista, es posible pensar que a las personas cada vez les importa menos como esté el medio ambiente, ya que todo esto es gracias a nuestro comportamiento.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74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Ejemplo 3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7865" y="2982741"/>
            <a:ext cx="3896269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62</Words>
  <Application>Microsoft Office PowerPoint</Application>
  <PresentationFormat>Panorámica</PresentationFormat>
  <Paragraphs>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Delmin Arelí Donis</vt:lpstr>
      <vt:lpstr>La contaminación…</vt:lpstr>
      <vt:lpstr>Ejemplo:</vt:lpstr>
      <vt:lpstr>Ejemplo 2</vt:lpstr>
      <vt:lpstr>Ejemplo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Delmin Arelí Donis</dc:title>
  <dc:creator>GNet</dc:creator>
  <cp:lastModifiedBy>GNet</cp:lastModifiedBy>
  <cp:revision>5</cp:revision>
  <dcterms:created xsi:type="dcterms:W3CDTF">2025-10-04T14:10:43Z</dcterms:created>
  <dcterms:modified xsi:type="dcterms:W3CDTF">2025-10-04T14:58:06Z</dcterms:modified>
</cp:coreProperties>
</file>