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507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32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892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94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638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723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304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380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836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61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958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74A1F-0C55-4B6B-801D-776DBDD2F51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B7A15-3941-486C-A47F-93FBA879E0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943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986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69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559" y="3206579"/>
            <a:ext cx="2705441" cy="270544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8550" y="2444750"/>
            <a:ext cx="2114550" cy="2114550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3071497" y="1901190"/>
            <a:ext cx="1487803" cy="10871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mtClean="0"/>
              <a:t>Huy, ahí </a:t>
            </a:r>
            <a:r>
              <a:rPr lang="es-GT" dirty="0" smtClean="0"/>
              <a:t>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8515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8.33333E-7 0.00024 C 0.00234 -0.00324 0.0043 -0.00856 0.00729 -0.00925 C 0.00859 -0.00972 0.00677 -0.00439 0.00625 -0.00185 C 0.00573 -4.81481E-6 0.00482 0.00186 0.00417 0.00371 C 0.00625 0.00487 0.00846 0.0051 0.01042 0.00741 C 0.01146 0.00857 0.01237 0.00996 0.01354 0.01112 C 0.01445 0.01181 0.01562 0.01204 0.01667 0.01297 C 0.01771 0.01389 0.01862 0.01575 0.01979 0.01667 C 0.02174 0.01806 0.02396 0.01899 0.02604 0.02038 C 0.02708 0.02084 0.02812 0.02107 0.02917 0.02223 L 0.03542 0.02963 C 0.03958 0.02894 0.04375 0.02917 0.04792 0.02778 C 0.04896 0.02732 0.04583 0.02593 0.04479 0.02593 C 0.04362 0.02593 0.04271 0.02709 0.04167 0.02778 C 0.03463 0.02709 0.02773 0.02686 0.02083 0.02593 C 0.01849 0.02547 0.01575 0.02315 0.01354 0.02223 C 0.01003 0.02038 0.00768 0.01968 0.00417 0.01852 C 0.00312 0.01899 0.00065 0.01829 0.00104 0.02038 C 0.00143 0.02315 0.00365 0.02408 0.00521 0.02593 C 0.00924 0.03033 0.00976 0.02963 0.01458 0.03149 C 0.01562 0.03264 0.01654 0.03426 0.01771 0.03519 C 0.01966 0.03658 0.022 0.03658 0.02396 0.03889 C 0.025 0.04005 0.02591 0.04167 0.02708 0.0426 C 0.02904 0.04399 0.03333 0.0463 0.03333 0.04653 C 0.03672 0.04561 0.04023 0.04538 0.04375 0.04445 C 0.04726 0.04329 0.05026 0.03843 0.05312 0.03519 C 0.06693 0.01852 0.04635 0.04237 0.05937 0.02963 C 0.06497 0.02408 0.06484 0.02338 0.06875 0.01667 C 0.07005 0.01713 0.07161 0.01713 0.07292 0.01852 C 0.08372 0.0294 0.0694 0.02014 0.07917 0.02593 C 0.08763 0.02084 0.0832 0.02269 0.09271 0.02038 C 0.09336 0.01852 0.09388 0.01644 0.09479 0.01482 C 0.09987 0.0044 0.09935 0.00556 0.10417 -4.81481E-6 C 0.10612 0.0007 0.11029 0.00163 0.1125 0.00371 C 0.12057 0.01088 0.11081 0.0044 0.11875 0.00926 C 0.12096 0.0132 0.122 0.01575 0.125 0.01852 C 0.12591 0.01922 0.12708 0.01968 0.12812 0.02038 C 0.13255 0.01968 0.13724 0.02038 0.14167 0.01852 C 0.14284 0.01783 0.14284 0.01436 0.14375 0.01297 C 0.14453 0.01135 0.14583 0.01042 0.14687 0.00926 C 0.14713 0.00741 0.14713 0.0051 0.14792 0.00371 C 0.1487 0.00186 0.15 0.00139 0.15104 -4.81481E-6 C 0.15208 -0.00185 0.15299 -0.00416 0.15417 -0.00555 C 0.15612 -0.00833 0.15833 -0.01064 0.16042 -0.01296 L 0.16354 -0.01666 C 0.16615 -0.03078 0.1651 -0.02407 0.16667 -0.03703 C 0.16628 -0.05138 0.16693 -0.06574 0.16562 -0.07962 C 0.16536 -0.08171 0.16146 -0.08078 0.1625 -0.08148 C 0.16497 -0.08333 0.16797 -0.08287 0.17083 -0.08333 C 0.17187 -0.08402 0.17279 -0.08495 0.17396 -0.08518 C 0.17838 -0.08634 0.18294 -0.08564 0.1875 -0.08703 C 0.18867 -0.0875 0.18945 -0.09004 0.19062 -0.09074 C 0.19219 -0.09212 0.19857 -0.09398 0.2 -0.09444 C 0.20208 -0.0956 0.20417 -0.09699 0.20625 -0.09814 L 0.20937 -0.1 L 0.2125 -0.10185 C 0.21419 -0.10138 0.21601 -0.10162 0.21771 -0.1 C 0.21901 -0.09884 0.21966 -0.09629 0.22083 -0.09444 C 0.22174 -0.09305 0.22292 -0.09236 0.22396 -0.09074 C 0.22904 -0.0831 0.22461 -0.0868 0.23021 -0.08333 C 0.23294 -0.08402 0.23581 -0.08356 0.23854 -0.08518 C 0.23984 -0.08611 0.24049 -0.08935 0.24167 -0.09074 C 0.24362 -0.09351 0.24583 -0.09583 0.24792 -0.09814 C 0.24896 -0.09953 0.24974 -0.10115 0.25104 -0.10185 L 0.25729 -0.10555 C 0.26315 -0.10509 0.26914 -0.10532 0.275 -0.1037 C 0.2793 -0.10277 0.27747 -0.09907 0.27917 -0.09444 C 0.28099 -0.08958 0.2832 -0.08773 0.28646 -0.08518 C 0.28737 -0.08449 0.28854 -0.08402 0.28958 -0.08333 C 0.29193 -0.08402 0.29453 -0.08379 0.29687 -0.08518 C 0.31354 -0.09675 0.29583 -0.08796 0.30625 -0.09814 C 0.31159 -0.1037 0.3194 -0.103 0.325 -0.1037 C 0.32773 -0.10324 0.33099 -0.10486 0.33333 -0.10185 C 0.33503 -0.09976 0.33346 -0.09305 0.33542 -0.09074 C 0.33646 -0.08958 0.33737 -0.08819 0.33854 -0.08703 C 0.33945 -0.08634 0.34062 -0.08587 0.34167 -0.08518 C 0.35156 -0.0787 0.34284 -0.08402 0.35 -0.07962 C 0.35273 -0.08032 0.35547 -0.08055 0.35833 -0.08148 C 0.36042 -0.0824 0.36237 -0.08449 0.36458 -0.08518 C 0.37213 -0.08796 0.36797 -0.0868 0.37708 -0.08888 C 0.38151 -0.08842 0.3862 -0.08912 0.39062 -0.08703 C 0.39297 -0.08611 0.3944 -0.08125 0.39687 -0.07962 C 0.39792 -0.07916 0.39896 -0.0787 0.4 -0.07777 C 0.40378 -0.07453 0.40208 -0.07361 0.40625 -0.07222 C 0.40898 -0.07152 0.41172 -0.07129 0.41458 -0.07037 C 0.41667 -0.0699 0.42357 -0.06782 0.42604 -0.06666 C 0.42904 -0.0655 0.43034 -0.06388 0.43333 -0.06111 C 0.43359 -0.05925 0.43411 -0.05763 0.43437 -0.05555 C 0.4349 -0.04953 0.43424 -0.04305 0.43542 -0.03703 C 0.43581 -0.03495 0.43737 -0.03425 0.43854 -0.03333 C 0.44049 -0.03194 0.44258 -0.02986 0.44479 -0.02962 L 0.46667 -0.02777 C 0.46771 -0.02731 0.47396 -0.02523 0.47083 -0.01851 C 0.4694 -0.01574 0.46667 -0.0162 0.46458 -0.01481 C 0.45859 -0.01134 0.46432 -0.01458 0.45625 -0.01111 C 0.44857 -0.0081 0.44987 -0.00879 0.44479 -0.00555 C 0.43516 -0.01134 0.44557 -0.00578 0.42292 -0.00925 C 0.41849 -0.01018 0.41862 -0.01203 0.41458 -0.01481 C 0.4125 -0.01643 0.41042 -0.01736 0.40833 -0.01851 C 0.40729 -0.01921 0.40625 -0.0199 0.40521 -0.02037 C 0.40378 -0.02106 0.40234 -0.02152 0.40104 -0.02222 C 0.39883 -0.02337 0.39479 -0.02592 0.39479 -0.02569 C 0.39062 -0.02546 0.38633 -0.02546 0.38229 -0.02407 C 0.38008 -0.02361 0.37812 -0.02083 0.37604 -0.02037 L 0.3625 -0.01851 C 0.35729 -0.0125 0.36003 -0.01666 0.35521 -0.0037 L 0.35312 0.00186 C 0.35338 0.00556 0.35312 0.0095 0.35417 0.01297 C 0.35469 0.01482 0.35638 0.01482 0.35729 0.01667 C 0.35794 0.01806 0.35794 0.02038 0.35833 0.02223 C 0.35794 0.02732 0.35794 0.0382 0.35625 0.04445 C 0.3556 0.0463 0.35482 0.04815 0.35417 0.05 C 0.35443 0.05602 0.3543 0.06227 0.35521 0.06852 C 0.35547 0.07084 0.35937 0.07848 0.36042 0.07963 C 0.36224 0.08149 0.36471 0.08102 0.36667 0.08334 C 0.36914 0.08612 0.37513 0.09352 0.37812 0.0963 C 0.37995 0.09792 0.38307 0.10116 0.38542 0.10186 C 0.38841 0.10255 0.39167 0.10301 0.39479 0.10371 C 0.39648 0.10301 0.39857 0.10371 0.4 0.10186 C 0.41237 0.0845 0.39792 0.09607 0.40729 0.08519 C 0.4082 0.08403 0.40937 0.0838 0.41042 0.08334 C 0.41588 0.0838 0.42161 0.08311 0.42708 0.08519 C 0.42851 0.08565 0.42891 0.08936 0.43021 0.09075 C 0.43203 0.0926 0.43646 0.09445 0.43646 0.09468 C 0.43932 0.09375 0.447 0.09422 0.45104 0.09075 C 0.45208 0.08959 0.45325 0.08843 0.45417 0.08704 C 0.45534 0.08473 0.45625 0.08195 0.45729 0.07963 C 0.45794 0.07778 0.45833 0.07547 0.45937 0.07408 C 0.46016 0.07269 0.46146 0.07269 0.4625 0.07223 C 0.46315 0.07038 0.46354 0.06806 0.46458 0.06667 C 0.46536 0.06528 0.46667 0.06551 0.46771 0.06482 C 0.4776 0.05579 0.45859 0.0625 0.48542 0.05926 C 0.48724 0.04885 0.48529 0.05811 0.48854 0.04815 C 0.48919 0.04561 0.48997 0.04306 0.49062 0.04075 C 0.49101 0.03889 0.49088 0.03658 0.49167 0.03519 C 0.49648 0.02385 0.49583 0.02524 0.50104 0.02223 C 0.50586 0.02269 0.51081 0.02246 0.51562 0.02408 C 0.51706 0.02454 0.52109 0.03149 0.52187 0.03334 C 0.52331 0.03681 0.52461 0.04075 0.52604 0.04445 C 0.52669 0.0463 0.5276 0.04769 0.52812 0.05 L 0.52917 0.05556 C 0.52878 0.06227 0.52865 0.06899 0.52812 0.07593 C 0.52786 0.07778 0.5276 0.07963 0.52708 0.08149 C 0.52617 0.08357 0.525 0.08519 0.52396 0.08704 C 0.52357 0.08889 0.52344 0.09075 0.52292 0.0926 C 0.522 0.09468 0.5207 0.09607 0.51979 0.09815 C 0.51862 0.10047 0.51758 0.10278 0.51667 0.10556 C 0.5112 0.12084 0.51706 0.10579 0.51354 0.11852 C 0.51289 0.12038 0.51198 0.122 0.51146 0.12408 C 0.51094 0.1257 0.51094 0.12778 0.51042 0.12963 C 0.5095 0.13218 0.5082 0.1345 0.50729 0.13704 C 0.50651 0.13866 0.50599 0.14075 0.50521 0.1426 C 0.50417 0.14445 0.50299 0.14607 0.50208 0.14815 C 0.50091 0.15047 0.49987 0.15301 0.49896 0.15556 C 0.49818 0.15718 0.49779 0.1595 0.49687 0.16112 C 0.49596 0.16227 0.49479 0.16274 0.49375 0.16297 C 0.48021 0.16389 0.46667 0.16413 0.45312 0.16482 C 0.45169 0.16528 0.45026 0.16551 0.44896 0.16667 C 0.44779 0.16737 0.447 0.16968 0.44583 0.17038 C 0.44206 0.17176 0.43815 0.1713 0.43437 0.17223 C 0.43216 0.17246 0.43021 0.17338 0.42812 0.17408 C 0.41979 0.17338 0.41133 0.17315 0.40312 0.17223 C 0.40169 0.172 0.40026 0.17061 0.39896 0.17038 C 0.39323 0.16852 0.38672 0.1676 0.38125 0.16667 C 0.37943 0.16528 0.3776 0.16436 0.37604 0.16297 C 0.37487 0.16181 0.37409 0.15996 0.37292 0.15926 C 0.37122 0.15811 0.3694 0.15811 0.36771 0.15741 C 0.36549 0.15625 0.36354 0.15487 0.36146 0.15371 L 0.35833 0.15186 C 0.3401 0.15348 0.33607 0.1551 0.31771 0.15186 C 0.31406 0.15116 0.30729 0.14815 0.30729 0.14838 C 0.29466 0.15093 0.29818 0.15093 0.28125 0.14815 C 0.27799 0.14746 0.27682 0.14561 0.27396 0.14445 C 0.26211 0.13913 0.27578 0.14676 0.2625 0.13889 L 0.25937 0.13704 C 0.25833 0.13635 0.25716 0.13588 0.25625 0.13519 C 0.25482 0.1338 0.25338 0.13288 0.25208 0.13149 C 0.24505 0.12385 0.24726 0.12547 0.24167 0.11852 C 0.23958 0.11575 0.2375 0.11343 0.23542 0.11112 C 0.23437 0.10973 0.23346 0.10811 0.23229 0.10741 C 0.23125 0.10672 0.23008 0.10625 0.22917 0.10556 C 0.2263 0.10301 0.22604 0.10047 0.22292 0.1 C 0.21628 0.09885 0.20963 0.09862 0.20312 0.09815 C 0.19713 0.09653 0.19648 0.09676 0.19167 0.09445 C 0.19049 0.09375 0.18945 0.09352 0.18854 0.0926 C 0.18021 0.08426 0.1849 0.08658 0.17812 0.08149 C 0.17474 0.07894 0.1737 0.0794 0.16979 0.07778 C 0.16862 0.07709 0.16771 0.07639 0.16667 0.07593 C 0.16523 0.07408 0.16393 0.07176 0.1625 0.07038 C 0.16133 0.06899 0.15599 0.0669 0.15521 0.06667 C 0.13555 0.06968 0.14154 0.06968 0.1125 0.06667 C 0.11107 0.06644 0.10963 0.06505 0.10833 0.06482 C 0.10443 0.06389 0.10065 0.06343 0.09687 0.06297 C 0.09388 0.06343 0.08698 0.0632 0.08333 0.06667 C 0.08216 0.0676 0.08099 0.06875 0.08021 0.07038 C 0.07891 0.07246 0.07812 0.07524 0.07708 0.07778 C 0.07669 0.0801 0.07682 0.08288 0.07604 0.08519 C 0.07513 0.08727 0.07122 0.09028 0.06979 0.09075 C 0.06562 0.09167 0.06133 0.09167 0.05729 0.0926 C 0.05404 0.09306 0.05104 0.09375 0.04792 0.09445 C 0.04896 0.10047 0.04896 0.09792 0.04896 0.10186 " pathEditMode="relative" rAng="0" ptsTypes="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58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45833E-6 -4.44444E-6 L 6.45833E-6 -4.44444E-6 C 0.01042 -0.00208 0.00912 -0.00301 0.01993 -4.44444E-6 C 0.0237 0.00093 0.02266 0.00232 0.02618 0.00556 C 0.02761 0.00672 0.03204 0.00857 0.03334 0.00926 C 0.03946 0.01621 0.0336 0.01019 0.03972 0.01482 C 0.04102 0.01574 0.04232 0.01736 0.04376 0.01852 C 0.04584 0.01991 0.05014 0.02222 0.05014 0.02222 C 0.04936 0.02037 0.04766 0.01875 0.04792 0.01667 C 0.04831 0.01459 0.05001 0.01482 0.05118 0.01482 C 0.05365 0.01482 0.05873 0.01713 0.0616 0.01852 C 0.07071 0.03472 0.05912 0.01482 0.06771 0.02778 C 0.07058 0.03195 0.07032 0.03449 0.0741 0.03519 C 0.08061 0.03611 0.08725 0.03635 0.09389 0.03704 C 0.09493 0.0382 0.09584 0.03959 0.09688 0.04074 C 0.10951 0.05347 0.11355 0.04514 0.13555 0.0463 C 0.14298 0.0507 0.1336 0.04537 0.14285 0.05 C 0.14389 0.05047 0.14493 0.05093 0.14584 0.05185 C 0.15665 0.06227 0.14818 0.05695 0.15521 0.06111 C 0.15665 0.06482 0.15886 0.06783 0.15951 0.07222 C 0.15977 0.07408 0.16238 0.09491 0.16368 0.09815 C 0.16433 0.1 0.16524 0.10162 0.16563 0.10371 C 0.16654 0.10718 0.16706 0.11111 0.16785 0.11482 L 0.16889 0.12037 L 0.1698 0.12593 C 0.17019 0.13935 0.16941 0.15324 0.17084 0.16667 C 0.17123 0.16968 0.1737 0.17014 0.17501 0.17222 C 0.18204 0.18287 0.17436 0.17315 0.18139 0.18148 C 0.18165 0.18334 0.18191 0.18519 0.18243 0.18704 C 0.18295 0.18889 0.18399 0.19051 0.18438 0.1926 C 0.18529 0.19607 0.1866 0.20371 0.1866 0.20371 C 0.1862 0.21667 0.18633 0.22963 0.18542 0.2426 C 0.18529 0.2463 0.18386 0.24977 0.18347 0.25371 C 0.17982 0.28565 0.18555 0.23635 0.18021 0.27408 C 0.17995 0.27639 0.17943 0.27894 0.1793 0.28148 C 0.17878 0.28635 0.17878 0.29144 0.17826 0.2963 C 0.1767 0.30926 0.17644 0.30371 0.17501 0.31297 C 0.17475 0.31528 0.17475 0.31806 0.1741 0.32037 C 0.17331 0.32246 0.17188 0.32385 0.17084 0.32593 C 0.17006 0.32755 0.16967 0.32986 0.16889 0.33148 C 0.1668 0.33496 0.16511 0.33542 0.16264 0.33704 C 0.15521 0.33635 0.14792 0.33658 0.14063 0.33519 C 0.13855 0.33472 0.13451 0.33148 0.13451 0.33148 C 0.12852 0.33195 0.12266 0.33218 0.11667 0.33334 C 0.11537 0.33357 0.11394 0.33519 0.11251 0.33519 C 0.09975 0.33519 0.08686 0.3338 0.0741 0.33334 C 0.07292 0.33195 0.07201 0.33033 0.07097 0.32963 C 0.06628 0.32593 0.06771 0.3294 0.06355 0.32593 C 0.06251 0.32477 0.0616 0.32315 0.06055 0.32222 C 0.05912 0.32084 0.05769 0.31945 0.05639 0.31852 C 0.05535 0.3176 0.05417 0.31736 0.05313 0.31667 C 0.04597 0.31019 0.05456 0.31482 0.04597 0.31111 C 0.0336 0.31551 0.04636 0.30972 0.03764 0.31667 C 0.03555 0.31806 0.03334 0.31898 0.03139 0.32037 C 0.03035 0.32084 0.02917 0.32107 0.02826 0.32222 C 0.01732 0.33496 0.03412 0.31551 0.02097 0.32963 C 0.01876 0.33172 0.01706 0.33542 0.01459 0.33704 C 0.01264 0.3382 0.01029 0.33843 0.00847 0.34074 L -0.00104 0.35185 L -0.00403 0.35556 C -0.0052 0.35672 -0.00637 0.35764 -0.00715 0.35926 C -0.01432 0.37176 -0.01106 0.36736 -0.01653 0.37408 C -0.02005 0.3831 -0.01692 0.37685 -0.02278 0.38334 C -0.02499 0.38542 -0.02695 0.3882 -0.02903 0.39074 C -0.0302 0.3919 -0.03098 0.39352 -0.03215 0.39445 C -0.04166 0.4 -0.02669 0.39144 -0.04049 0.39815 C -0.0427 0.39908 -0.04479 0.40047 -0.04674 0.40185 C -0.04778 0.40232 -0.04882 0.40324 -0.04986 0.40371 C -0.05273 0.40417 -0.05546 0.40463 -0.0582 0.40556 C -0.06002 0.40602 -0.06171 0.40718 -0.0634 0.40741 C -0.07317 0.40834 -0.08294 0.40857 -0.09257 0.40926 C -0.09374 0.40972 -0.09465 0.41042 -0.0957 0.41111 C -0.10338 0.41435 -0.11679 0.41621 -0.12174 0.41667 L -0.14257 0.41852 C -0.15143 0.42361 -0.14687 0.4206 -0.15611 0.42778 C -0.15859 0.41505 -0.15611 0.43056 -0.15611 0.41111 C -0.15611 0.40857 -0.15611 0.4169 -0.15729 0.41852 C -0.15898 0.4206 -0.16145 0.41968 -0.1634 0.42037 C -0.1638 0.42269 -0.1634 0.42616 -0.16445 0.42778 C -0.16562 0.42917 -0.17031 0.42222 -0.1707 0.42222 C -0.17903 0.41991 -0.18736 0.41968 -0.19583 0.41852 C -0.20468 0.4132 -0.19986 0.41412 -0.21041 0.41667 L -0.21653 0.42037 C -0.21757 0.42084 -0.21861 0.42176 -0.21965 0.42222 L -0.22695 0.42408 C -0.23606 0.42338 -0.24505 0.42361 -0.25403 0.42222 C -0.25559 0.42176 -0.25676 0.41922 -0.2582 0.41852 C -0.26093 0.4169 -0.26393 0.41621 -0.26653 0.41482 C -0.26757 0.41412 -0.26861 0.41343 -0.26965 0.41297 C -0.27148 0.41204 -0.27317 0.41181 -0.27499 0.41111 C -0.27708 0.40996 -0.27916 0.40857 -0.28111 0.40741 C -0.28215 0.40672 -0.2832 0.40579 -0.28437 0.40556 C -0.28606 0.40486 -0.28775 0.40417 -0.28945 0.40371 C -0.29088 0.40301 -0.29231 0.40209 -0.29361 0.40185 C -0.29713 0.40093 -0.30064 0.40047 -0.30403 0.4 C -0.30507 0.39861 -0.30598 0.39699 -0.30729 0.3963 C -0.31419 0.39213 -0.31965 0.39584 -0.32708 0.39815 C -0.32981 0.39885 -0.33176 0.40023 -0.33437 0.40185 C -0.34439 0.41528 -0.3315 0.39931 -0.34465 0.41111 C -0.34609 0.41227 -0.34752 0.41343 -0.34895 0.41482 C -0.34999 0.41574 -0.3509 0.4176 -0.35195 0.41852 C -0.35403 0.41991 -0.35637 0.41991 -0.35833 0.42222 C -0.35924 0.42338 -0.36028 0.425 -0.36132 0.42593 C -0.36484 0.42847 -0.37408 0.42917 -0.3759 0.42963 C -0.37695 0.4301 -0.37799 0.43148 -0.37903 0.43148 C -0.38333 0.43148 -0.38749 0.43079 -0.39153 0.42963 C -0.40963 0.42361 -0.39661 0.42593 -0.40507 0.42222 C -0.41992 0.41551 -0.40911 0.4206 -0.42187 0.41667 C -0.43593 0.41204 -0.40924 0.41806 -0.43528 0.41297 C -0.4595 0.3956 -0.43619 0.41111 -0.5009 0.40741 C -0.50234 0.40718 -0.50377 0.40602 -0.50507 0.40556 C -0.50689 0.40486 -0.50859 0.40417 -0.51028 0.40371 C -0.51275 0.40278 -0.51523 0.40232 -0.51757 0.40185 C -0.52499 0.40023 -0.52708 0.4007 -0.5332 0.39815 C -0.53437 0.39746 -0.53528 0.39676 -0.53632 0.3963 C -0.54127 0.39676 -0.54609 0.39699 -0.55104 0.39815 C -0.55208 0.39815 -0.55312 0.39885 -0.55403 0.4 C -0.56601 0.41389 -0.54973 0.39722 -0.55937 0.41111 C -0.56015 0.41227 -0.56132 0.41227 -0.56236 0.41297 C -0.56588 0.41459 -0.56822 0.41528 -0.57174 0.41667 C -0.57551 0.40648 -0.57161 0.41412 -0.57903 0.40926 C -0.58033 0.40834 -0.58111 0.40625 -0.58215 0.40556 C -0.58424 0.40394 -0.58645 0.40301 -0.5884 0.40185 C -0.58945 0.40116 -0.59062 0.40093 -0.59153 0.4 C -0.59908 0.39097 -0.59544 0.39352 -0.60195 0.39074 C -0.60924 0.39121 -0.61666 0.39144 -0.62382 0.3926 C -0.62499 0.3926 -0.6259 0.39375 -0.62695 0.39445 C -0.62877 0.39514 -0.63046 0.3956 -0.63215 0.3963 C -0.63307 0.39699 -0.63801 0.40185 -0.63945 0.40185 C -0.64088 0.40185 -0.64921 0.39861 -0.6509 0.39815 C -0.65429 0.39838 -0.66705 0.39792 -0.67174 0.40371 L -0.67486 0.40741 C -0.70104 0.40533 -0.69127 0.40996 -0.70507 0.40185 C -0.70611 0.40116 -0.70729 0.40093 -0.7082 0.4 L -0.71757 0.38889 L -0.7207 0.38519 C -0.72109 0.38334 -0.72122 0.38125 -0.72174 0.37963 C -0.72291 0.37639 -0.7276 0.36991 -0.72903 0.36852 C -0.73007 0.36736 -0.73111 0.36713 -0.73215 0.36667 C -0.73489 0.35255 -0.73124 0.36991 -0.73528 0.35556 C -0.7358 0.35371 -0.73593 0.35162 -0.73632 0.35 C -0.73697 0.34792 -0.73788 0.3463 -0.7384 0.34445 C -0.73893 0.3426 -0.73906 0.34051 -0.73945 0.33889 C -0.7401 0.33681 -0.74101 0.33519 -0.74153 0.33334 C -0.74205 0.33148 -0.74205 0.3294 -0.74257 0.32778 C -0.74348 0.32547 -0.74465 0.32408 -0.7457 0.32222 C -0.74817 0.30903 -0.74505 0.32523 -0.74882 0.30926 C -0.74934 0.30741 -0.74947 0.30533 -0.74986 0.30371 C -0.75051 0.30116 -0.75143 0.29885 -0.75195 0.2963 C -0.75286 0.2926 -0.75403 0.28519 -0.75403 0.28519 C -0.75442 0.27269 -0.75455 0.26042 -0.75507 0.24815 C -0.75546 0.24005 -0.75624 0.24144 -0.7582 0.23519 C -0.75898 0.23264 -0.76028 0.23056 -0.76028 0.22778 C -0.76028 0.22639 -0.75898 0.22639 -0.7582 0.22593 " pathEditMode="relative" ptsTypes="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Delmin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Delmin</dc:title>
  <dc:creator>GNet</dc:creator>
  <cp:lastModifiedBy>GNet</cp:lastModifiedBy>
  <cp:revision>3</cp:revision>
  <dcterms:created xsi:type="dcterms:W3CDTF">2025-10-04T15:30:38Z</dcterms:created>
  <dcterms:modified xsi:type="dcterms:W3CDTF">2025-10-04T15:41:28Z</dcterms:modified>
</cp:coreProperties>
</file>