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0340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7460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9882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6715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5222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9461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2128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4258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6589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3746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34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7527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703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408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5279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0698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1F275-8294-484F-B39C-3E83996CE75B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595F371-14AE-4FCC-B138-E96A57CAD2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9779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Delmin</a:t>
            </a:r>
            <a:r>
              <a:rPr lang="es-GT" dirty="0" smtClean="0"/>
              <a:t> </a:t>
            </a:r>
            <a:r>
              <a:rPr lang="es-GT" dirty="0" err="1" smtClean="0"/>
              <a:t>Arelí</a:t>
            </a:r>
            <a:r>
              <a:rPr lang="es-GT" dirty="0" smtClean="0"/>
              <a:t> </a:t>
            </a:r>
            <a:r>
              <a:rPr lang="es-GT" dirty="0" err="1" smtClean="0"/>
              <a:t>Donis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 ………..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6321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                 Teclado: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/>
              <a:t>E</a:t>
            </a:r>
            <a:r>
              <a:rPr lang="es-ES" dirty="0" smtClean="0"/>
              <a:t>s un dispositivo de entrada periférico que permite ingresar letras, números, símbolos y comandos en una computadora a través de una serie de teclas. 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27800" y="2260600"/>
            <a:ext cx="5194300" cy="2832100"/>
          </a:xfrm>
        </p:spPr>
      </p:pic>
    </p:spTree>
    <p:extLst>
      <p:ext uri="{BB962C8B-B14F-4D97-AF65-F5344CB8AC3E}">
        <p14:creationId xmlns:p14="http://schemas.microsoft.com/office/powerpoint/2010/main" val="1341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609600"/>
            <a:ext cx="9245599" cy="5892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40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 </a:t>
            </a:r>
            <a:r>
              <a:rPr lang="es-GT" dirty="0" smtClean="0"/>
              <a:t>     Partes internas y externas de una computadora…..</a:t>
            </a:r>
            <a:endParaRPr lang="es-GT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smtClean="0"/>
              <a:t>              Partes internas</a:t>
            </a:r>
          </a:p>
          <a:p>
            <a:r>
              <a:rPr lang="es-GT" dirty="0" smtClean="0"/>
              <a:t>Procesador (CPU)</a:t>
            </a:r>
          </a:p>
          <a:p>
            <a:r>
              <a:rPr lang="es-GT" dirty="0" smtClean="0"/>
              <a:t>Memoria RAM</a:t>
            </a:r>
          </a:p>
          <a:p>
            <a:r>
              <a:rPr lang="es-GT" dirty="0" smtClean="0"/>
              <a:t>Disco duro</a:t>
            </a:r>
          </a:p>
          <a:p>
            <a:r>
              <a:rPr lang="es-GT" dirty="0" smtClean="0"/>
              <a:t>Tarjeta madre</a:t>
            </a:r>
          </a:p>
          <a:p>
            <a:r>
              <a:rPr lang="es-GT" dirty="0" smtClean="0"/>
              <a:t>Gabinete</a:t>
            </a:r>
            <a:endParaRPr lang="es-GT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smtClean="0"/>
              <a:t>       Partes </a:t>
            </a:r>
            <a:r>
              <a:rPr lang="es-GT" dirty="0" err="1" smtClean="0"/>
              <a:t>extrernas</a:t>
            </a:r>
            <a:endParaRPr lang="es-GT" dirty="0" smtClean="0"/>
          </a:p>
          <a:p>
            <a:r>
              <a:rPr lang="es-GT" dirty="0" smtClean="0"/>
              <a:t>Monitor</a:t>
            </a:r>
          </a:p>
          <a:p>
            <a:r>
              <a:rPr lang="es-GT" dirty="0" smtClean="0"/>
              <a:t>Teclado</a:t>
            </a:r>
          </a:p>
          <a:p>
            <a:r>
              <a:rPr lang="es-GT" dirty="0" smtClean="0"/>
              <a:t>Mouse</a:t>
            </a:r>
          </a:p>
          <a:p>
            <a:r>
              <a:rPr lang="es-GT" dirty="0" smtClean="0"/>
              <a:t>Impresora</a:t>
            </a:r>
          </a:p>
          <a:p>
            <a:r>
              <a:rPr lang="es-GT" dirty="0" smtClean="0"/>
              <a:t>Bocinas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5824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            Partes internas: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8469" y="2133600"/>
            <a:ext cx="6716888" cy="3778250"/>
          </a:xfrm>
        </p:spPr>
      </p:pic>
    </p:spTree>
    <p:extLst>
      <p:ext uri="{BB962C8B-B14F-4D97-AF65-F5344CB8AC3E}">
        <p14:creationId xmlns:p14="http://schemas.microsoft.com/office/powerpoint/2010/main" val="308119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 </a:t>
            </a:r>
            <a:r>
              <a:rPr lang="es-GT" dirty="0" smtClean="0"/>
              <a:t>Tarjeta madre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La tarjeta madre es la placa de circuito impreso principal de una computadora que conecta todos sus componentes, actuando como el eje central que les permite comunicarse entre sí. </a:t>
            </a:r>
            <a:endParaRPr lang="es-GT" dirty="0"/>
          </a:p>
        </p:txBody>
      </p:sp>
      <p:pic>
        <p:nvPicPr>
          <p:cNvPr id="12" name="Marcador de contenido 11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6900" y="749300"/>
            <a:ext cx="4787900" cy="4826000"/>
          </a:xfrm>
        </p:spPr>
      </p:pic>
    </p:spTree>
    <p:extLst>
      <p:ext uri="{BB962C8B-B14F-4D97-AF65-F5344CB8AC3E}">
        <p14:creationId xmlns:p14="http://schemas.microsoft.com/office/powerpoint/2010/main" val="30973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Memoria  RAM: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>
                <a:effectLst/>
              </a:rPr>
              <a:t>La memoria RAM (Memoria de Acceso Aleatorio) </a:t>
            </a:r>
          </a:p>
          <a:p>
            <a:r>
              <a:rPr lang="es-ES" dirty="0" smtClean="0"/>
              <a:t>es un componente esencial de los dispositivos electrónicos que almacena temporalmente los datos que los programas necesitan mientras se ejecutan.</a:t>
            </a:r>
            <a:endParaRPr lang="es-GT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86637" y="1219200"/>
            <a:ext cx="4081463" cy="3610769"/>
          </a:xfrm>
        </p:spPr>
      </p:pic>
    </p:spTree>
    <p:extLst>
      <p:ext uri="{BB962C8B-B14F-4D97-AF65-F5344CB8AC3E}">
        <p14:creationId xmlns:p14="http://schemas.microsoft.com/office/powerpoint/2010/main" val="136807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Disco duro: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Un disco duro o disco rígido es un </a:t>
            </a:r>
            <a:r>
              <a:rPr lang="es-ES" b="1" dirty="0" smtClean="0"/>
              <a:t>dispositivo de almacenamiento de datos no volátil que emplea un sistema de grabación magnética para almacenar datos digitales de forma rápida y segura</a:t>
            </a:r>
            <a:r>
              <a:rPr lang="es-ES" dirty="0" smtClean="0"/>
              <a:t>.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23100" y="939800"/>
            <a:ext cx="4330700" cy="4375944"/>
          </a:xfrm>
        </p:spPr>
      </p:pic>
    </p:spTree>
    <p:extLst>
      <p:ext uri="{BB962C8B-B14F-4D97-AF65-F5344CB8AC3E}">
        <p14:creationId xmlns:p14="http://schemas.microsoft.com/office/powerpoint/2010/main" val="155914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    Partes externas: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Las partes externas de una computadora, también llamadas periféricos, incluyen el monitor, el teclado, el ratón, los altavoces, la impresora, el micrófono y la cámara web. Estos dispositivos se conectan al gabinete y permiten la entrada y salida de información. </a:t>
            </a:r>
          </a:p>
          <a:p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18300" y="1825624"/>
            <a:ext cx="4254500" cy="3978275"/>
          </a:xfrm>
        </p:spPr>
      </p:pic>
    </p:spTree>
    <p:extLst>
      <p:ext uri="{BB962C8B-B14F-4D97-AF65-F5344CB8AC3E}">
        <p14:creationId xmlns:p14="http://schemas.microsoft.com/office/powerpoint/2010/main" val="385865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        Monitor: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Un monitor es un dispositivo de salida esencial que muestra información de forma visual, como imágenes, texto y videos, desde una computadora.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27801" y="1028701"/>
            <a:ext cx="4826000" cy="4044156"/>
          </a:xfrm>
        </p:spPr>
      </p:pic>
    </p:spTree>
    <p:extLst>
      <p:ext uri="{BB962C8B-B14F-4D97-AF65-F5344CB8AC3E}">
        <p14:creationId xmlns:p14="http://schemas.microsoft.com/office/powerpoint/2010/main" val="145638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     Mouse: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Un mouse de computadora es un dispositivo de entrada que permite controlar el cursor en la pantalla para interactuar con programas y archivos mediante un puntero.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92900" y="1690688"/>
            <a:ext cx="3721099" cy="3434556"/>
          </a:xfrm>
        </p:spPr>
      </p:pic>
    </p:spTree>
    <p:extLst>
      <p:ext uri="{BB962C8B-B14F-4D97-AF65-F5344CB8AC3E}">
        <p14:creationId xmlns:p14="http://schemas.microsoft.com/office/powerpoint/2010/main" val="377861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</TotalTime>
  <Words>284</Words>
  <Application>Microsoft Office PowerPoint</Application>
  <PresentationFormat>Panorámica</PresentationFormat>
  <Paragraphs>31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Espiral</vt:lpstr>
      <vt:lpstr>Delmin Arelí Donis</vt:lpstr>
      <vt:lpstr>      Partes internas y externas de una computadora…..</vt:lpstr>
      <vt:lpstr>            Partes internas:</vt:lpstr>
      <vt:lpstr> Tarjeta madre </vt:lpstr>
      <vt:lpstr>Memoria  RAM:</vt:lpstr>
      <vt:lpstr>Disco duro:</vt:lpstr>
      <vt:lpstr>    Partes externas:</vt:lpstr>
      <vt:lpstr>        Monitor:</vt:lpstr>
      <vt:lpstr>     Mouse:</vt:lpstr>
      <vt:lpstr>                 Teclado: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Delmin Arelí Donos</dc:title>
  <dc:creator>GNet</dc:creator>
  <cp:lastModifiedBy>GNet</cp:lastModifiedBy>
  <cp:revision>7</cp:revision>
  <dcterms:created xsi:type="dcterms:W3CDTF">2025-10-18T14:37:03Z</dcterms:created>
  <dcterms:modified xsi:type="dcterms:W3CDTF">2025-10-18T15:25:46Z</dcterms:modified>
</cp:coreProperties>
</file>