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970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334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671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139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136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1619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615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095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970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007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0513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BD46E-547B-4EC3-ADA4-D0FD7BA38CF4}" type="datetimeFigureOut">
              <a:rPr lang="es-GT" smtClean="0"/>
              <a:t>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1B92-4D5C-4DED-BB9F-28A418096AE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833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Delmin</a:t>
            </a:r>
            <a:r>
              <a:rPr lang="es-GT" dirty="0" smtClean="0"/>
              <a:t> </a:t>
            </a:r>
            <a:r>
              <a:rPr lang="es-GT" dirty="0" err="1" smtClean="0"/>
              <a:t>Arelí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GT" sz="6000" dirty="0" err="1" smtClean="0"/>
              <a:t>Donis</a:t>
            </a:r>
            <a:endParaRPr lang="es-GT" sz="6000" dirty="0"/>
          </a:p>
        </p:txBody>
      </p:sp>
    </p:spTree>
    <p:extLst>
      <p:ext uri="{BB962C8B-B14F-4D97-AF65-F5344CB8AC3E}">
        <p14:creationId xmlns:p14="http://schemas.microsoft.com/office/powerpoint/2010/main" val="3316445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8"/>
          </a:xfrm>
        </p:spPr>
        <p:txBody>
          <a:bodyPr/>
          <a:lstStyle/>
          <a:p>
            <a:endParaRPr lang="es-GT" dirty="0"/>
          </a:p>
        </p:txBody>
      </p:sp>
      <p:sp>
        <p:nvSpPr>
          <p:cNvPr id="4" name="Rectángulo 3"/>
          <p:cNvSpPr/>
          <p:nvPr/>
        </p:nvSpPr>
        <p:spPr>
          <a:xfrm>
            <a:off x="1181100" y="1917700"/>
            <a:ext cx="11176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1</a:t>
            </a:r>
            <a:endParaRPr lang="es-GT" dirty="0"/>
          </a:p>
        </p:txBody>
      </p:sp>
      <p:sp>
        <p:nvSpPr>
          <p:cNvPr id="5" name="Rectángulo 4"/>
          <p:cNvSpPr/>
          <p:nvPr/>
        </p:nvSpPr>
        <p:spPr>
          <a:xfrm>
            <a:off x="3213100" y="1917700"/>
            <a:ext cx="11176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Rectángulo 5"/>
          <p:cNvSpPr/>
          <p:nvPr/>
        </p:nvSpPr>
        <p:spPr>
          <a:xfrm>
            <a:off x="5029200" y="1917700"/>
            <a:ext cx="11430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Rectángulo 6"/>
          <p:cNvSpPr/>
          <p:nvPr/>
        </p:nvSpPr>
        <p:spPr>
          <a:xfrm>
            <a:off x="7061200" y="1917700"/>
            <a:ext cx="10414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Rectángulo 7"/>
          <p:cNvSpPr/>
          <p:nvPr/>
        </p:nvSpPr>
        <p:spPr>
          <a:xfrm>
            <a:off x="9131300" y="1917700"/>
            <a:ext cx="106680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Rectángulo 8"/>
          <p:cNvSpPr/>
          <p:nvPr/>
        </p:nvSpPr>
        <p:spPr>
          <a:xfrm>
            <a:off x="1181100" y="4292600"/>
            <a:ext cx="11176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ectángulo 9"/>
          <p:cNvSpPr/>
          <p:nvPr/>
        </p:nvSpPr>
        <p:spPr>
          <a:xfrm>
            <a:off x="3213100" y="4292600"/>
            <a:ext cx="11176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Rectángulo 10"/>
          <p:cNvSpPr/>
          <p:nvPr/>
        </p:nvSpPr>
        <p:spPr>
          <a:xfrm>
            <a:off x="5029200" y="4292600"/>
            <a:ext cx="11430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Rectángulo 11"/>
          <p:cNvSpPr/>
          <p:nvPr/>
        </p:nvSpPr>
        <p:spPr>
          <a:xfrm>
            <a:off x="7061200" y="4292600"/>
            <a:ext cx="10414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Rectángulo 12"/>
          <p:cNvSpPr/>
          <p:nvPr/>
        </p:nvSpPr>
        <p:spPr>
          <a:xfrm>
            <a:off x="9131300" y="4292600"/>
            <a:ext cx="10668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131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Delmin Arelí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Delmin Arelí</dc:title>
  <dc:creator>GNet</dc:creator>
  <cp:lastModifiedBy>GNet</cp:lastModifiedBy>
  <cp:revision>4</cp:revision>
  <dcterms:created xsi:type="dcterms:W3CDTF">2025-11-08T15:41:04Z</dcterms:created>
  <dcterms:modified xsi:type="dcterms:W3CDTF">2025-11-08T16:14:06Z</dcterms:modified>
</cp:coreProperties>
</file>