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098F-8CCE-4A3C-A27F-034E1BC38CE5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3F91-4D8C-4141-BA70-B14C5F07791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0467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098F-8CCE-4A3C-A27F-034E1BC38CE5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3F91-4D8C-4141-BA70-B14C5F07791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3823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098F-8CCE-4A3C-A27F-034E1BC38CE5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3F91-4D8C-4141-BA70-B14C5F07791D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437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098F-8CCE-4A3C-A27F-034E1BC38CE5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3F91-4D8C-4141-BA70-B14C5F07791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09195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098F-8CCE-4A3C-A27F-034E1BC38CE5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3F91-4D8C-4141-BA70-B14C5F07791D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45017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098F-8CCE-4A3C-A27F-034E1BC38CE5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3F91-4D8C-4141-BA70-B14C5F07791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9589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098F-8CCE-4A3C-A27F-034E1BC38CE5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3F91-4D8C-4141-BA70-B14C5F07791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68375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098F-8CCE-4A3C-A27F-034E1BC38CE5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3F91-4D8C-4141-BA70-B14C5F07791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5044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098F-8CCE-4A3C-A27F-034E1BC38CE5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3F91-4D8C-4141-BA70-B14C5F07791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755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098F-8CCE-4A3C-A27F-034E1BC38CE5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3F91-4D8C-4141-BA70-B14C5F07791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904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098F-8CCE-4A3C-A27F-034E1BC38CE5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3F91-4D8C-4141-BA70-B14C5F07791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0733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098F-8CCE-4A3C-A27F-034E1BC38CE5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3F91-4D8C-4141-BA70-B14C5F07791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375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098F-8CCE-4A3C-A27F-034E1BC38CE5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3F91-4D8C-4141-BA70-B14C5F07791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191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098F-8CCE-4A3C-A27F-034E1BC38CE5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3F91-4D8C-4141-BA70-B14C5F07791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6503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098F-8CCE-4A3C-A27F-034E1BC38CE5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3F91-4D8C-4141-BA70-B14C5F07791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9866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D098F-8CCE-4A3C-A27F-034E1BC38CE5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3F91-4D8C-4141-BA70-B14C5F07791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9365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D098F-8CCE-4A3C-A27F-034E1BC38CE5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6DE3F91-4D8C-4141-BA70-B14C5F07791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8884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Delmi</a:t>
            </a:r>
            <a:r>
              <a:rPr lang="es-GT" dirty="0" smtClean="0"/>
              <a:t> Yamileth Mejía </a:t>
            </a:r>
            <a:r>
              <a:rPr lang="es-GT" dirty="0" err="1" smtClean="0"/>
              <a:t>Ramirez</a:t>
            </a:r>
            <a:r>
              <a:rPr lang="es-GT" dirty="0" smtClean="0"/>
              <a:t> 2366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err="1" smtClean="0"/>
              <a:t>Compu</a:t>
            </a:r>
            <a:r>
              <a:rPr lang="es-GT" dirty="0" smtClean="0"/>
              <a:t> 1  Horario:  08:00 a 09:30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8791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90327" y="6812281"/>
            <a:ext cx="1084521" cy="45719"/>
          </a:xfrm>
        </p:spPr>
      </p:pic>
      <p:sp>
        <p:nvSpPr>
          <p:cNvPr id="5" name="Cilindro 4"/>
          <p:cNvSpPr/>
          <p:nvPr/>
        </p:nvSpPr>
        <p:spPr>
          <a:xfrm flipH="1" flipV="1">
            <a:off x="4757959" y="3914140"/>
            <a:ext cx="304800" cy="3048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Flecha abajo 5"/>
          <p:cNvSpPr/>
          <p:nvPr/>
        </p:nvSpPr>
        <p:spPr>
          <a:xfrm>
            <a:off x="3907059" y="3380740"/>
            <a:ext cx="1634682" cy="1371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ilindro 6"/>
          <p:cNvSpPr/>
          <p:nvPr/>
        </p:nvSpPr>
        <p:spPr>
          <a:xfrm>
            <a:off x="3873500" y="2288540"/>
            <a:ext cx="1701800" cy="19304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3775518" y="2077085"/>
            <a:ext cx="1914082" cy="7937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10" name="Conector recto 9"/>
          <p:cNvCxnSpPr/>
          <p:nvPr/>
        </p:nvCxnSpPr>
        <p:spPr>
          <a:xfrm flipH="1">
            <a:off x="4724400" y="4978400"/>
            <a:ext cx="33559" cy="130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 flipH="1">
            <a:off x="5689600" y="4978400"/>
            <a:ext cx="2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V="1">
            <a:off x="4757959" y="4733925"/>
            <a:ext cx="957041" cy="1577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5715000" y="4752340"/>
            <a:ext cx="584200" cy="7705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trella de 5 puntas 17"/>
          <p:cNvSpPr/>
          <p:nvPr/>
        </p:nvSpPr>
        <p:spPr>
          <a:xfrm>
            <a:off x="1917700" y="2552700"/>
            <a:ext cx="596900" cy="3937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9" name="Estrella de 4 puntas 18"/>
          <p:cNvSpPr/>
          <p:nvPr/>
        </p:nvSpPr>
        <p:spPr>
          <a:xfrm>
            <a:off x="2971800" y="2971800"/>
            <a:ext cx="533400" cy="40894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0" name="Estrella de 4 puntas 19"/>
          <p:cNvSpPr/>
          <p:nvPr/>
        </p:nvSpPr>
        <p:spPr>
          <a:xfrm>
            <a:off x="677334" y="4394200"/>
            <a:ext cx="1240366" cy="5842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1" name="Estrella de 6 puntas 20"/>
          <p:cNvSpPr/>
          <p:nvPr/>
        </p:nvSpPr>
        <p:spPr>
          <a:xfrm>
            <a:off x="6502400" y="2667000"/>
            <a:ext cx="368300" cy="30480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2" name="Estrella de 7 puntas 21"/>
          <p:cNvSpPr/>
          <p:nvPr/>
        </p:nvSpPr>
        <p:spPr>
          <a:xfrm>
            <a:off x="7239000" y="4521200"/>
            <a:ext cx="863600" cy="4572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3" name="Estrella de 6 puntas 22"/>
          <p:cNvSpPr/>
          <p:nvPr/>
        </p:nvSpPr>
        <p:spPr>
          <a:xfrm>
            <a:off x="7886700" y="3124200"/>
            <a:ext cx="876300" cy="63500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4" name="Estrella de 6 puntas 23"/>
          <p:cNvSpPr/>
          <p:nvPr/>
        </p:nvSpPr>
        <p:spPr>
          <a:xfrm>
            <a:off x="2336800" y="5905500"/>
            <a:ext cx="635000" cy="266700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396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err="1" smtClean="0"/>
              <a:t>Lapiz</a:t>
            </a:r>
            <a:r>
              <a:rPr lang="es-GT" dirty="0" smtClean="0"/>
              <a:t> mágico 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300289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s-GT" dirty="0" err="1" smtClean="0"/>
              <a:t>Lapiz</a:t>
            </a:r>
            <a:r>
              <a:rPr lang="es-GT" dirty="0" smtClean="0"/>
              <a:t> mágico de la naturaleza 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8526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</TotalTime>
  <Words>19</Words>
  <Application>Microsoft Office PowerPoint</Application>
  <PresentationFormat>Panorámica</PresentationFormat>
  <Paragraphs>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Delmi Yamileth Mejía Ramirez 2366</vt:lpstr>
      <vt:lpstr>Presentación de PowerPoint</vt:lpstr>
      <vt:lpstr>Lapiz mágico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Delmi Mejía 2366</dc:title>
  <dc:creator>GNet</dc:creator>
  <cp:lastModifiedBy>GNet</cp:lastModifiedBy>
  <cp:revision>6</cp:revision>
  <dcterms:created xsi:type="dcterms:W3CDTF">2025-10-18T15:42:05Z</dcterms:created>
  <dcterms:modified xsi:type="dcterms:W3CDTF">2025-10-18T16:55:36Z</dcterms:modified>
</cp:coreProperties>
</file>