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8765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750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5869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2839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3212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9855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0524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7375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008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1050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779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957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598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7752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7533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54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095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61DED23-9DC5-4C17-B3F9-569BB57DB718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22BF5-C663-4855-A965-1AF0B16C52B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8080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Delmi</a:t>
            </a:r>
            <a:r>
              <a:rPr lang="es-GT" dirty="0" smtClean="0"/>
              <a:t> Yamileth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Computación Sábados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28414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65418"/>
            <a:ext cx="9404723" cy="1400530"/>
          </a:xfrm>
        </p:spPr>
        <p:txBody>
          <a:bodyPr/>
          <a:lstStyle/>
          <a:p>
            <a:r>
              <a:rPr lang="es-GT" dirty="0" smtClean="0"/>
              <a:t>La contaminación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2065618"/>
            <a:ext cx="8946541" cy="4195481"/>
          </a:xfrm>
        </p:spPr>
        <p:txBody>
          <a:bodyPr/>
          <a:lstStyle/>
          <a:p>
            <a:r>
              <a:rPr lang="es-ES" dirty="0"/>
              <a:t>La contaminación es la introducción de sustancias dañinas o energía en el medio ambiente, ya sea en forma de elementos sólidos, líquidos o gaseosos, o de formas de energía como el calor, la luz o el </a:t>
            </a:r>
            <a:r>
              <a:rPr lang="es-ES" dirty="0" smtClean="0"/>
              <a:t>sonido Este </a:t>
            </a:r>
            <a:r>
              <a:rPr lang="es-ES" dirty="0"/>
              <a:t>fenómeno, que generalmente es consecuencia de la actividad humana, causa inestabilidad, daño y malestar en los ecosistemas, los seres vivos y la salud humana, alterando el equilibrio natural del planeta. </a:t>
            </a:r>
          </a:p>
          <a:p>
            <a:endParaRPr lang="es-GT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3478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Ejemplo:</a:t>
            </a:r>
            <a:endParaRPr lang="es-GT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0211" y="1418195"/>
            <a:ext cx="3934374" cy="3381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95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Ejemplo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La contaminación es la presencia o introducción de sustancias o elementos nocivos en el medio ambiente que afectan negativamente a la salud de los seres vivos, los ecosistemas y los recursos naturales. Esta introducción es causada mayormente por actividades humanas y puede afectar al aire, el agua, el suelo e incluso generar otros tipos de contaminación como la acústica, lumínica o térmica. </a:t>
            </a:r>
          </a:p>
          <a:p>
            <a:pPr marL="0" indent="0">
              <a:buNone/>
            </a:pPr>
            <a:endParaRPr lang="es-GT" dirty="0" smtClean="0"/>
          </a:p>
          <a:p>
            <a:endParaRPr lang="es-GT" dirty="0" smtClean="0"/>
          </a:p>
        </p:txBody>
      </p:sp>
    </p:spTree>
    <p:extLst>
      <p:ext uri="{BB962C8B-B14F-4D97-AF65-F5344CB8AC3E}">
        <p14:creationId xmlns:p14="http://schemas.microsoft.com/office/powerpoint/2010/main" val="281434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CONCLUCION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La contaminación afecta la salud del ser humano y el planeta </a:t>
            </a:r>
          </a:p>
          <a:p>
            <a:r>
              <a:rPr lang="es-GT" dirty="0" smtClean="0"/>
              <a:t>Tierra. ¿Cómo afecta? Afecta </a:t>
            </a:r>
            <a:r>
              <a:rPr lang="es-GT" smtClean="0"/>
              <a:t>la capa DE OZONO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7767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48</TotalTime>
  <Words>179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Delmi Yamileth Mejía</vt:lpstr>
      <vt:lpstr>La contaminación</vt:lpstr>
      <vt:lpstr>Ejemplo:</vt:lpstr>
      <vt:lpstr>Ejemplo</vt:lpstr>
      <vt:lpstr>CONCLUCION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Delmi Yamileth Mejía</dc:title>
  <dc:creator>GNet</dc:creator>
  <cp:lastModifiedBy>GNet</cp:lastModifiedBy>
  <cp:revision>6</cp:revision>
  <dcterms:created xsi:type="dcterms:W3CDTF">2025-10-04T14:10:18Z</dcterms:created>
  <dcterms:modified xsi:type="dcterms:W3CDTF">2025-10-04T14:58:58Z</dcterms:modified>
</cp:coreProperties>
</file>