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114" y="8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C4544D-BB4D-4135-A457-291A7B6B2E5F}" type="datetimeFigureOut">
              <a:rPr lang="es-GT" smtClean="0"/>
              <a:t>4/10/2025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1BADA-0EB9-4CB8-AA63-26DEA434A23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1163925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C4544D-BB4D-4135-A457-291A7B6B2E5F}" type="datetimeFigureOut">
              <a:rPr lang="es-GT" smtClean="0"/>
              <a:t>4/10/2025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1BADA-0EB9-4CB8-AA63-26DEA434A23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761686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C4544D-BB4D-4135-A457-291A7B6B2E5F}" type="datetimeFigureOut">
              <a:rPr lang="es-GT" smtClean="0"/>
              <a:t>4/10/2025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1BADA-0EB9-4CB8-AA63-26DEA434A23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1988854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C4544D-BB4D-4135-A457-291A7B6B2E5F}" type="datetimeFigureOut">
              <a:rPr lang="es-GT" smtClean="0"/>
              <a:t>4/10/2025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1BADA-0EB9-4CB8-AA63-26DEA434A23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570316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C4544D-BB4D-4135-A457-291A7B6B2E5F}" type="datetimeFigureOut">
              <a:rPr lang="es-GT" smtClean="0"/>
              <a:t>4/10/2025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1BADA-0EB9-4CB8-AA63-26DEA434A23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5454643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C4544D-BB4D-4135-A457-291A7B6B2E5F}" type="datetimeFigureOut">
              <a:rPr lang="es-GT" smtClean="0"/>
              <a:t>4/10/2025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1BADA-0EB9-4CB8-AA63-26DEA434A23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1894202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C4544D-BB4D-4135-A457-291A7B6B2E5F}" type="datetimeFigureOut">
              <a:rPr lang="es-GT" smtClean="0"/>
              <a:t>4/10/2025</a:t>
            </a:fld>
            <a:endParaRPr lang="es-GT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1BADA-0EB9-4CB8-AA63-26DEA434A23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3172607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C4544D-BB4D-4135-A457-291A7B6B2E5F}" type="datetimeFigureOut">
              <a:rPr lang="es-GT" smtClean="0"/>
              <a:t>4/10/2025</a:t>
            </a:fld>
            <a:endParaRPr lang="es-GT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1BADA-0EB9-4CB8-AA63-26DEA434A23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6107313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C4544D-BB4D-4135-A457-291A7B6B2E5F}" type="datetimeFigureOut">
              <a:rPr lang="es-GT" smtClean="0"/>
              <a:t>4/10/2025</a:t>
            </a:fld>
            <a:endParaRPr lang="es-GT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1BADA-0EB9-4CB8-AA63-26DEA434A23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4604822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C4544D-BB4D-4135-A457-291A7B6B2E5F}" type="datetimeFigureOut">
              <a:rPr lang="es-GT" smtClean="0"/>
              <a:t>4/10/2025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1BADA-0EB9-4CB8-AA63-26DEA434A23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1303855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GT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C4544D-BB4D-4135-A457-291A7B6B2E5F}" type="datetimeFigureOut">
              <a:rPr lang="es-GT" smtClean="0"/>
              <a:t>4/10/2025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1BADA-0EB9-4CB8-AA63-26DEA434A23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9109873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C4544D-BB4D-4135-A457-291A7B6B2E5F}" type="datetimeFigureOut">
              <a:rPr lang="es-GT" smtClean="0"/>
              <a:t>4/10/2025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11BADA-0EB9-4CB8-AA63-26DEA434A23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7775178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G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GT" dirty="0" err="1" smtClean="0"/>
              <a:t>Delmi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6047136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n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2300" y="2311740"/>
            <a:ext cx="3479800" cy="3479800"/>
          </a:xfrm>
          <a:prstGeom prst="rect">
            <a:avLst/>
          </a:prstGeom>
        </p:spPr>
      </p:pic>
      <p:pic>
        <p:nvPicPr>
          <p:cNvPr id="6" name="Imagen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32560" y="3149600"/>
            <a:ext cx="3137240" cy="3137240"/>
          </a:xfrm>
          <a:prstGeom prst="rect">
            <a:avLst/>
          </a:prstGeom>
        </p:spPr>
      </p:pic>
      <p:sp>
        <p:nvSpPr>
          <p:cNvPr id="7" name="Llamada de nube 6"/>
          <p:cNvSpPr/>
          <p:nvPr/>
        </p:nvSpPr>
        <p:spPr>
          <a:xfrm>
            <a:off x="5708480" y="1092200"/>
            <a:ext cx="1917700" cy="1219540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GT" dirty="0" smtClean="0"/>
              <a:t>Huy hay viene el lobo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8198501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2.22222E-6 L 0.06979 0.01852 L 0.06459 0.11481 L 0.11354 0.12222 L 0.11354 0.14815 L 0.14167 0.24815 L 0.16146 0.15741 L 0.17604 0.23889 L 0.20729 0.20185 L 0.23959 0.24444 L 0.23959 0.14074 L 0.29271 0.13333 L 0.23959 0.09259 L 0.24688 0.06111 C 0.23034 0.03542 0.24727 0.05879 0.22813 0.04074 C 0.22604 0.03866 0.22292 0.03333 0.22292 0.03333 L 0.22709 0.04074 L 0.26875 0.04815 L 0.27292 0.02592 L 0.29375 0.04259 L 0.29479 0.02037 " pathEditMode="relative" ptsTypes="AAAAAAAAAAAAAAAAAAAAA"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4.81481E-6 L -0.02188 0.09815 L 0.01771 0.18889 L -0.05 0.21852 L -0.05833 0.27222 L -0.09375 0.26852 L -0.09375 0.20741 L -0.12917 0.28148 L -0.12917 0.25185 L -0.10729 0.14815 L -0.15417 0.14815 L -0.09167 0.1037 L -0.16979 0.14259 L -0.13854 0.07222 L -0.19375 0.15741 L -0.19583 0.04444 L -0.19896 0.05926 L -0.21458 0.13148 L -0.23021 0.04444 L -0.23333 0.05926 L -0.23542 0.09629 " pathEditMode="relative" ptsTypes="AAAAAAAAAAAAAAAAAAAAA">
                                      <p:cBhvr>
                                        <p:cTn id="10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7" grpId="1" animBg="1"/>
    </p:bld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6</Words>
  <Application>Microsoft Office PowerPoint</Application>
  <PresentationFormat>Panorámica</PresentationFormat>
  <Paragraphs>2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Tema de Office</vt:lpstr>
      <vt:lpstr>Delmi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Delmi</dc:title>
  <dc:creator>GNet</dc:creator>
  <cp:lastModifiedBy>GNet</cp:lastModifiedBy>
  <cp:revision>3</cp:revision>
  <dcterms:created xsi:type="dcterms:W3CDTF">2025-10-04T15:25:48Z</dcterms:created>
  <dcterms:modified xsi:type="dcterms:W3CDTF">2025-10-04T15:38:14Z</dcterms:modified>
</cp:coreProperties>
</file>