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78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15071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422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2842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1376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9207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9754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6802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3896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7888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8005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6818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FE7C1-3921-431D-AD57-525B9A02F0E5}" type="datetimeFigureOut">
              <a:rPr lang="es-GT" smtClean="0"/>
              <a:t>18/10/2025</a:t>
            </a:fld>
            <a:endParaRPr lang="es-GT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607FD-2D7C-41FD-8144-7B41AB81CEB5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345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client=firefox-b-d&amp;sca_esv=1c2cd5bb0b93bb44&amp;q=Disco+duro&amp;sa=X&amp;ved=2ahUKEwihk8jzgK6QAxXMSzABHb4XPEEQxccNegQIQBAB&amp;mstk=AUtExfD9GaHpKT5TOLOcUnCoQKxZmX1nX0TyvCOke6jcP5aW5S7hUbaXSIkzz2OenISM2rN9PhnCBuzvf-BbK1Rh2g7hevIq04GeWl-2MvF1MVN7J0JrQ2t7pu0lFakYAqNEkTw&amp;csui=3" TargetMode="External"/><Relationship Id="rId2" Type="http://schemas.openxmlformats.org/officeDocument/2006/relationships/hyperlink" Target="https://www.google.com/search?client=firefox-b-d&amp;sca_esv=1c2cd5bb0b93bb44&amp;q=Tarjeta+madre&amp;sa=X&amp;ved=2ahUKEwihk8jzgK6QAxXMSzABHb4XPEEQxccNegQIOxAB&amp;mstk=AUtExfD9GaHpKT5TOLOcUnCoQKxZmX1nX0TyvCOke6jcP5aW5S7hUbaXSIkzz2OenISM2rN9PhnCBuzvf-BbK1Rh2g7hevIq04GeWl-2MvF1MVN7J0JrQ2t7pu0lFakYAqNEkTw&amp;csui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</a:t>
            </a:r>
            <a:r>
              <a:rPr lang="es-GT" dirty="0" smtClean="0"/>
              <a:t> Yamileth </a:t>
            </a:r>
            <a:r>
              <a:rPr lang="es-GT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130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71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partes internas                                     </a:t>
            </a:r>
            <a:r>
              <a:rPr lang="es-GT" dirty="0" smtClean="0"/>
              <a:t>Partes externas</a:t>
            </a:r>
          </a:p>
          <a:p>
            <a:endParaRPr lang="es-GT" dirty="0" smtClean="0"/>
          </a:p>
          <a:p>
            <a:pPr marL="0" indent="0">
              <a:buNone/>
            </a:pPr>
            <a:r>
              <a:rPr lang="es-GT" b="1" dirty="0" smtClean="0">
                <a:hlinkClick r:id="rId2"/>
              </a:rPr>
              <a:t>Tarjeta madre                                          Monitor</a:t>
            </a:r>
            <a:endParaRPr lang="es-GT" b="1" dirty="0">
              <a:hlinkClick r:id="rId2"/>
            </a:endParaRPr>
          </a:p>
          <a:p>
            <a:pPr marL="0" indent="0">
              <a:buNone/>
            </a:pPr>
            <a:r>
              <a:rPr lang="es-GT" b="1" dirty="0" smtClean="0"/>
              <a:t>Memoria RAM                                          Teclado</a:t>
            </a:r>
          </a:p>
          <a:p>
            <a:pPr marL="0" indent="0">
              <a:buNone/>
            </a:pPr>
            <a:r>
              <a:rPr lang="es-GT" b="1" dirty="0" smtClean="0">
                <a:hlinkClick r:id="rId3"/>
              </a:rPr>
              <a:t>Disco duro</a:t>
            </a:r>
            <a:r>
              <a:rPr lang="es-GT" b="1" dirty="0" smtClean="0"/>
              <a:t> o SSD                                     Mouse</a:t>
            </a:r>
          </a:p>
          <a:p>
            <a:pPr marL="0" indent="0">
              <a:buNone/>
            </a:pPr>
            <a:r>
              <a:rPr lang="es-GT" b="1" dirty="0" smtClean="0"/>
              <a:t>Procesador (CPU)                                     Bocinas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5999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internas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8938" y="221063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344446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Tarjeta Madre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effectLst/>
              </a:rPr>
              <a:t>La tarjeta madre (o </a:t>
            </a:r>
            <a:r>
              <a:rPr lang="es-ES" dirty="0" err="1" smtClean="0">
                <a:effectLst/>
              </a:rPr>
              <a:t>motherboard</a:t>
            </a:r>
            <a:r>
              <a:rPr lang="es-ES" dirty="0" smtClean="0">
                <a:effectLst/>
              </a:rPr>
              <a:t>) </a:t>
            </a:r>
          </a:p>
          <a:p>
            <a:r>
              <a:rPr lang="es-ES" dirty="0" smtClean="0"/>
              <a:t>es una placa de circuito impreso que actúa como el </a:t>
            </a:r>
            <a:r>
              <a:rPr lang="es-ES" b="1" dirty="0" smtClean="0"/>
              <a:t>eje central de una computadora</a:t>
            </a:r>
            <a:r>
              <a:rPr lang="es-ES" dirty="0" smtClean="0"/>
              <a:t>, conectando y permitiendo la comunicación entre todos sus componentes principales, como el procesador (CPU), la memoria RAM, el disco duro y la tarjeta gráfica. Proporciona la infraestructura eléctrica y las rutas de datos necesarias para que estos elementos interactúen y funcionen coordinadamente, siendo esencial para el montaje de cualquier sistema informático. </a:t>
            </a:r>
            <a:endParaRPr lang="es-GT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4072" y="2229853"/>
            <a:ext cx="4664609" cy="3112169"/>
          </a:xfrm>
        </p:spPr>
      </p:pic>
    </p:spTree>
    <p:extLst>
      <p:ext uri="{BB962C8B-B14F-4D97-AF65-F5344CB8AC3E}">
        <p14:creationId xmlns:p14="http://schemas.microsoft.com/office/powerpoint/2010/main" val="4050699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Memoria RAM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effectLst/>
              </a:rPr>
              <a:t>La memoria RAM (Memoria de Acceso Aleatorio) </a:t>
            </a:r>
          </a:p>
          <a:p>
            <a:r>
              <a:rPr lang="es-ES" dirty="0" smtClean="0"/>
              <a:t>es un tipo de almacenamiento temporal y de alta velocidad que utilizan los dispositivos electrónicos para almacenar datos que la CPU necesita para procesar rápidamente. Es fundamental para la multitarea, ya que permite ejecutar múltiples aplicaciones a la vez y mejora el rendimiento general del sistema al reducir los tiempos de carga. Su capacidad se mide en gigabytes (GB) y su velocidad también es un factor crucial. 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2200" y="1825625"/>
            <a:ext cx="5181600" cy="3997659"/>
          </a:xfrm>
        </p:spPr>
      </p:pic>
    </p:spTree>
    <p:extLst>
      <p:ext uri="{BB962C8B-B14F-4D97-AF65-F5344CB8AC3E}">
        <p14:creationId xmlns:p14="http://schemas.microsoft.com/office/powerpoint/2010/main" val="96231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Disco duro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Un disco duro o disco rígido es un </a:t>
            </a:r>
            <a:r>
              <a:rPr lang="es-ES" b="1" dirty="0" smtClean="0"/>
              <a:t>dispositivo de almacenamiento de datos no volátil que emplea un sistema de grabación magnética para almacenar datos digitales de forma rápida y segura</a:t>
            </a:r>
            <a:r>
              <a:rPr lang="es-ES" dirty="0" smtClean="0"/>
              <a:t>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7668" y="1443790"/>
            <a:ext cx="6031409" cy="4106779"/>
          </a:xfrm>
        </p:spPr>
      </p:pic>
    </p:spTree>
    <p:extLst>
      <p:ext uri="{BB962C8B-B14F-4D97-AF65-F5344CB8AC3E}">
        <p14:creationId xmlns:p14="http://schemas.microsoft.com/office/powerpoint/2010/main" val="568065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CPU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Una CPU, o unidad central de procesamiento, </a:t>
            </a:r>
            <a:r>
              <a:rPr lang="es-ES" b="1" dirty="0" smtClean="0"/>
              <a:t>es un componente de hardware y la unidad computacional central de un servidor</a:t>
            </a:r>
            <a:r>
              <a:rPr lang="es-ES" dirty="0" smtClean="0"/>
              <a:t>. Los servidores y otros dispositivos inteligentes convierten los datos en señales digitales y realizan operaciones matemáticas en ellos.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2200" y="1690687"/>
            <a:ext cx="5181600" cy="4244891"/>
          </a:xfrm>
        </p:spPr>
      </p:pic>
    </p:spTree>
    <p:extLst>
      <p:ext uri="{BB962C8B-B14F-4D97-AF65-F5344CB8AC3E}">
        <p14:creationId xmlns:p14="http://schemas.microsoft.com/office/powerpoint/2010/main" val="3803516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Fuente de </a:t>
            </a:r>
            <a:r>
              <a:rPr lang="es-GT" dirty="0" err="1" smtClean="0"/>
              <a:t>alimentacion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effectLst/>
              </a:rPr>
              <a:t>Una fuente de alimentación es un </a:t>
            </a:r>
          </a:p>
          <a:p>
            <a:r>
              <a:rPr lang="es-ES" dirty="0" smtClean="0"/>
              <a:t>dispositivo que </a:t>
            </a:r>
            <a:r>
              <a:rPr lang="es-ES" b="1" dirty="0" smtClean="0"/>
              <a:t>convierte y regula la energía eléctrica</a:t>
            </a:r>
            <a:r>
              <a:rPr lang="es-ES" dirty="0" smtClean="0"/>
              <a:t> de la red (corriente alterna o CA) a la forma de energía (corriente continua o CC) que un equipo electrónico necesita para funcionar. Su función principal es suministrar un voltaje y corriente estables y correctos para todos los componentes del dispositivo, ya sean los de un ordenador como la placa base o la CPU, o los de otros aparatos electrónicos. 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4147" y="1639364"/>
            <a:ext cx="5061535" cy="4135793"/>
          </a:xfrm>
        </p:spPr>
      </p:pic>
    </p:spTree>
    <p:extLst>
      <p:ext uri="{BB962C8B-B14F-4D97-AF65-F5344CB8AC3E}">
        <p14:creationId xmlns:p14="http://schemas.microsoft.com/office/powerpoint/2010/main" val="200118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Partes externas</a:t>
            </a:r>
            <a:endParaRPr lang="es-GT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sz="half"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Monitor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Teclado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Ratón (o mouse)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Gabinete (o torre)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Impresora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Altavoces/bocina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Micrófono</a:t>
            </a: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1147" y="1825625"/>
            <a:ext cx="5181600" cy="3716964"/>
          </a:xfrm>
        </p:spPr>
      </p:pic>
    </p:spTree>
    <p:extLst>
      <p:ext uri="{BB962C8B-B14F-4D97-AF65-F5344CB8AC3E}">
        <p14:creationId xmlns:p14="http://schemas.microsoft.com/office/powerpoint/2010/main" val="201373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377</Words>
  <Application>Microsoft Office PowerPoint</Application>
  <PresentationFormat>Panorámica</PresentationFormat>
  <Paragraphs>30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Delmi Yamileth Mejia</vt:lpstr>
      <vt:lpstr>Partes de la computadora</vt:lpstr>
      <vt:lpstr>Partes internas</vt:lpstr>
      <vt:lpstr>Tarjeta Madre</vt:lpstr>
      <vt:lpstr>Memoria RAM</vt:lpstr>
      <vt:lpstr>Disco duro</vt:lpstr>
      <vt:lpstr>CPU</vt:lpstr>
      <vt:lpstr>Fuente de alimentacion</vt:lpstr>
      <vt:lpstr>Partes externas</vt:lpstr>
      <vt:lpstr>Monitor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 Yamileth Mejia</dc:title>
  <dc:creator>GNet</dc:creator>
  <cp:lastModifiedBy>GNet</cp:lastModifiedBy>
  <cp:revision>8</cp:revision>
  <dcterms:created xsi:type="dcterms:W3CDTF">2025-10-18T14:25:45Z</dcterms:created>
  <dcterms:modified xsi:type="dcterms:W3CDTF">2025-10-18T15:25:46Z</dcterms:modified>
</cp:coreProperties>
</file>