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1554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2068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740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459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674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925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4947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7724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452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69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140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3A99B-1AAE-453C-BFDB-6CD5939708DF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EFC99-6C32-4A04-AD2B-9827CF7AC74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204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Instituto Nacional De Educación Diversificada</a:t>
            </a:r>
            <a:br>
              <a:rPr lang="es-ES" dirty="0" smtClean="0"/>
            </a:br>
            <a:r>
              <a:rPr lang="es-ES" dirty="0" smtClean="0"/>
              <a:t>INED</a:t>
            </a:r>
            <a:br>
              <a:rPr lang="es-ES" dirty="0" smtClean="0"/>
            </a:br>
            <a:r>
              <a:rPr lang="es-ES" dirty="0" smtClean="0"/>
              <a:t>Santa Cruz Naranjo , Santa Rosa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0819" y="3645069"/>
            <a:ext cx="9144000" cy="1655762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s-ES" dirty="0" smtClean="0"/>
              <a:t>Catedra: computación </a:t>
            </a:r>
          </a:p>
          <a:p>
            <a:pPr algn="l"/>
            <a:r>
              <a:rPr lang="es-ES" dirty="0" smtClean="0"/>
              <a:t>Catedrático: Gustavo Blanco</a:t>
            </a:r>
          </a:p>
          <a:p>
            <a:pPr algn="l"/>
            <a:r>
              <a:rPr lang="es-ES" dirty="0" smtClean="0"/>
              <a:t>Ciclo: 2,025</a:t>
            </a:r>
          </a:p>
          <a:p>
            <a:r>
              <a:rPr lang="es-ES" dirty="0" smtClean="0"/>
              <a:t>Tema:</a:t>
            </a:r>
          </a:p>
          <a:p>
            <a:pPr algn="r"/>
            <a:r>
              <a:rPr lang="es-ES" dirty="0" smtClean="0"/>
              <a:t>Alumna: Tatiana Ramírez</a:t>
            </a:r>
          </a:p>
          <a:p>
            <a:pPr algn="r"/>
            <a:r>
              <a:rPr lang="es-ES" dirty="0" smtClean="0"/>
              <a:t>Grado y carrera: 4.to computación</a:t>
            </a:r>
          </a:p>
          <a:p>
            <a:pPr algn="l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45026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Los arboles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árbol es una planta de tallo leñoso que se ramifica a cierta altura del suelo.​ El término hace referencia habitualmente a aquellas plantas cuya altura supera un determinado límite en la madurez, diferente según las fuentes: dos metros, ​ tres metros, ​​ cinco metros​ o los seis metros.​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1004" y="4001294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65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La Naturaleza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naturaleza es el conjunto de todo lo que existe en el universo que no ha sido creado por el ser humano, incluyendo fenómenos físicos, seres vivos como plantas y animales, y elementos como el agua, las rocas y el cielo. Se caracteriza por su biodiversidad, su capacidad de desarrollarse de forma independiente y por estar regida por leyes y fenómenos naturales como la gravedad o los terremotos.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482" y="4555139"/>
            <a:ext cx="2555053" cy="162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29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La Pobreza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pobreza es la carencia de recursos para satisfacer las necesidades básicas y disfrutar de un nivel de vida digno, abarcando más que solo la falta de ingresos para incluir la privación de derechos, como el acceso a salud, educación, vivienda, agua potable y alimentación adecuada. Se puede medir de forma absoluta o relativa y tiene múltiples causas, como la desigualdad social, el desempleo y la falta de oportunidades.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9299" y="4444141"/>
            <a:ext cx="3286125" cy="139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882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Sistema solar</a:t>
            </a:r>
            <a:endParaRPr lang="es-GT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El sistema solar​ es el sistema planetario que liga gravitacionalmente a un conjunto de objetos astronómicos que giran directa o indirectamente en una órbita alrededor de una única estrella conocida con el nombre de Sol.​</a:t>
            </a:r>
          </a:p>
          <a:p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2775" y="4001294"/>
            <a:ext cx="294322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97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4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Desnutrición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desnutrición es una afección causada por una ingesta insuficiente de calorías o nutrientes esenciales, como vitaminas y minerales, que puede llevar a bajo peso, pérdida de masa muscular, anemia y problemas en el crecimiento y desarrollo.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2797" y="3772348"/>
            <a:ext cx="231457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97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828 0.21018 L -0.23737 0.14583 L -0.25846 -0.04885 L -0.25846 -0.04885 L 0.13151 -0.03612 L 0.12175 0.03124 L 0.08737 -0.13334 L 0.08112 -0.13334 L 0.01849 0.07523 L -3.33333E-6 -0.00024 L -3.33333E-6 -0.00024 " pathEditMode="relative" ptsTypes="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El agua potable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effectLst/>
              </a:rPr>
              <a:t>El agua potable o agua apta para el consumo humano y animal se denomina al agua que puede ser consumida sin causar problemas de salud al beberse o preparar alimentos.​​ El acceso al agua potable varían según el país y la región. Aún existen comunidades que no tienen acceso a fuentes seguras de agua potable.​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955" y="4001294"/>
            <a:ext cx="288607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5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contaminación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b="1" dirty="0" smtClean="0"/>
              <a:t>contaminación</a:t>
            </a:r>
            <a:r>
              <a:rPr lang="es-ES" dirty="0" smtClean="0"/>
              <a:t> es el impacto de sustancias químicas (ya sean sólidas, líquidas o gaseosas) o de formas de energía (como la radiación, el calor, la luz o el sonido) que alteran el estado de la naturaleza o impactan en la salud humana con graves consecuencias a medio y largo plazo.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579" y="4285409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736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deforestación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deforestación es la eliminación de los bosques y selvas de forma permanente, principalmente debido a actividades humanas como la agricultura, la ganadería, la minería y la urbanización. Este proceso trae graves consecuencias ambientales, como la pérdida de biodiversidad, el aumento de la erosión del suelo, la alteración de los ciclos del agua y la liberación de grandes cantidades de dióxido de carbono, lo que contribuye al calentamiento global.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248" y="456882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730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Medio ambiente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medio ambiente es el entorno que rodea a todos los seres vivos, incluyendo elementos naturales (como el aire, el agua, la tierra, las plantas y los animales) y sociales (como la cultura y la economía). Se trata de un sistema complejo donde todos los elementos interactúan y dependen unos de otros para la supervivencia, y es vital cuidarlo para mantener un planeta saludable. 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5248" y="4353989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604</Words>
  <Application>Microsoft Office PowerPoint</Application>
  <PresentationFormat>Panorámica</PresentationFormat>
  <Paragraphs>25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Instituto Nacional De Educación Diversificada INED Santa Cruz Naranjo , Santa Rosa</vt:lpstr>
      <vt:lpstr>La Naturaleza</vt:lpstr>
      <vt:lpstr>La Pobreza</vt:lpstr>
      <vt:lpstr>Sistema solar</vt:lpstr>
      <vt:lpstr>Desnutrición</vt:lpstr>
      <vt:lpstr>El agua potable</vt:lpstr>
      <vt:lpstr>contaminación</vt:lpstr>
      <vt:lpstr>deforestación</vt:lpstr>
      <vt:lpstr>Medio ambiente </vt:lpstr>
      <vt:lpstr>Los arboles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Nacional De Educación Diversificada INED Santa Cruz Naranjo , Santa Rosa</dc:title>
  <dc:creator>GNet</dc:creator>
  <cp:lastModifiedBy>GNet</cp:lastModifiedBy>
  <cp:revision>5</cp:revision>
  <dcterms:created xsi:type="dcterms:W3CDTF">2025-10-21T14:18:11Z</dcterms:created>
  <dcterms:modified xsi:type="dcterms:W3CDTF">2025-10-21T14:47:55Z</dcterms:modified>
</cp:coreProperties>
</file>