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89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9156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559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626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179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931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327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016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30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1902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743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61F17-1849-4499-A523-D49D7B08CC84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12174-27F2-43DA-A661-24A561C2C3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988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53034" y="279888"/>
            <a:ext cx="9337637" cy="657811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875" y="394546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24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48148E-6 L -6.25E-7 -1.48148E-6 C -0.00312 -0.00254 -0.00612 -0.00625 -0.00937 -0.0074 C -0.01328 -0.00902 -0.01497 -0.00486 -0.01771 -0.00185 C -0.01914 -0.00069 -0.02057 0.0007 -0.02187 0.00185 C -0.0237 0.00301 -0.02539 0.0044 -0.02708 0.00556 C -0.02917 0.00672 -0.03333 0.00926 -0.03333 0.00926 C -0.04167 0.00857 -0.05013 0.0088 -0.05833 0.00741 C -0.06055 0.00695 -0.0625 0.00417 -0.06458 0.00371 C -0.06667 0.00301 -0.06888 0.00255 -0.07083 0.00185 C -0.07526 -0.00023 -0.07826 -0.00301 -0.08229 -0.00555 C -0.08333 -0.00625 -0.08437 -0.00694 -0.08542 -0.0074 C -0.08958 -0.00694 -0.09388 -0.00648 -0.09792 -0.00555 C -0.09935 -0.00532 -0.10091 -0.00509 -0.10208 -0.0037 C -0.10339 -0.00254 -0.10404 0.00023 -0.10521 0.00185 C -0.10625 0.00278 -0.10742 0.00278 -0.10833 0.00371 C -0.10951 0.00463 -0.11042 0.00625 -0.11146 0.00741 C -0.12018 0.01505 -0.10885 0.00232 -0.11771 0.01297 C -0.12187 0.01227 -0.12617 0.01204 -0.13021 0.01111 C -0.13216 0.01065 -0.1362 0.00672 -0.1375 0.00556 C -0.13867 0.0044 -0.13958 0.00278 -0.14062 0.00185 C -0.14167 0.00093 -0.14284 0.0007 -0.14375 -1.48148E-6 C -0.14544 -0.00162 -0.15 -0.00787 -0.15104 -0.00926 C -0.15208 -0.01065 -0.15299 -0.01227 -0.15417 -0.01296 C -0.15586 -0.01412 -0.15768 -0.01412 -0.15937 -0.01481 C -0.16289 -0.01643 -0.16263 -0.0169 -0.16562 -0.02037 C -0.16758 -0.02014 -0.17539 -0.01898 -0.17812 -0.01666 C -0.1793 -0.01597 -0.18021 -0.01412 -0.18125 -0.01296 C -0.18268 -0.0118 -0.18411 -0.01088 -0.18542 -0.00926 C -0.18763 -0.00717 -0.18932 -0.00347 -0.19167 -0.00185 C -0.19271 -0.00139 -0.19388 -0.00092 -0.19479 -1.48148E-6 C -0.19596 0.00093 -0.19674 0.00301 -0.19792 0.00371 C -0.20065 0.00486 -0.20352 0.00463 -0.20625 0.00556 C -0.20768 0.00579 -0.20911 0.00648 -0.21042 0.00741 C -0.21263 0.00834 -0.21458 0.01042 -0.21667 0.01111 C -0.22292 0.01227 -0.22917 0.01227 -0.23542 0.01297 C -0.23828 0.01343 -0.24115 0.01343 -0.24375 0.01482 C -0.24531 0.01528 -0.24648 0.01829 -0.24792 0.01852 L -0.26771 0.01667 C -0.28216 0.00371 -0.26237 0.02223 -0.275 0.00741 C -0.27604 0.00625 -0.27721 0.00648 -0.27812 0.00556 C -0.28034 0.00324 -0.28229 0.00047 -0.28437 -0.00185 C -0.28542 -0.00324 -0.28646 -0.00463 -0.2875 -0.00555 C -0.28893 -0.00694 -0.29036 -0.00833 -0.29167 -0.00926 C -0.29271 -0.01018 -0.29388 -0.01041 -0.29479 -0.01111 C -0.29596 -0.01227 -0.29674 -0.01412 -0.29792 -0.01481 C -0.3 -0.0162 -0.30208 -0.0162 -0.30417 -0.01666 C -0.30664 -0.0162 -0.30911 -0.0162 -0.31146 -0.01481 C -0.31784 -0.01157 -0.31185 -0.01157 -0.31667 -0.00555 C -0.31797 -0.00416 -0.31953 -0.0044 -0.32083 -0.0037 C -0.32187 -0.00254 -0.32305 -0.00139 -0.32396 -1.48148E-6 C -0.32539 0.00162 -0.32669 0.00394 -0.32812 0.00556 C -0.32917 0.00648 -0.33021 0.00672 -0.33125 0.00741 C -0.33893 0.00672 -0.34661 0.00695 -0.35417 0.00556 C -0.35573 0.0051 -0.35703 0.00278 -0.35833 0.00185 C -0.35937 0.00093 -0.36042 0.00047 -0.36146 -1.48148E-6 C -0.36992 -0.01504 -0.35898 0.00232 -0.36875 -0.0074 C -0.37005 -0.00879 -0.37083 -0.01134 -0.37187 -0.01296 C -0.37786 -0.02176 -0.37214 -0.01134 -0.37917 -0.02037 C -0.38047 -0.02199 -0.38125 -0.0243 -0.38229 -0.02592 C -0.38555 -0.03078 -0.39141 -0.03495 -0.39479 -0.03518 L -0.42083 -0.03703 C -0.42448 -0.03935 -0.42331 -0.03773 -0.425 -0.04074 " pathEditMode="relative" ptsTypes="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78" y="0"/>
            <a:ext cx="12004322" cy="67183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3944" y="2667000"/>
            <a:ext cx="2917156" cy="3651089"/>
          </a:xfrm>
          <a:prstGeom prst="rect">
            <a:avLst/>
          </a:prstGeom>
        </p:spPr>
      </p:pic>
      <p:sp>
        <p:nvSpPr>
          <p:cNvPr id="6" name="Llamada de nube 5"/>
          <p:cNvSpPr/>
          <p:nvPr/>
        </p:nvSpPr>
        <p:spPr>
          <a:xfrm>
            <a:off x="10126255" y="1206500"/>
            <a:ext cx="1713989" cy="14605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disculpe vengo hacerme el cabello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1080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2025-11-18T15:00:49Z</dcterms:created>
  <dcterms:modified xsi:type="dcterms:W3CDTF">2025-11-18T15:31:08Z</dcterms:modified>
</cp:coreProperties>
</file>