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834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928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390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370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310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621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852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819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94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933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545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FAD1-6C33-4A3D-9CDB-3C7E31B5BAF5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FBB3A-C97B-4846-B070-8697CC18240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767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7883" y="118334"/>
            <a:ext cx="12382052" cy="68580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7930" y="2383155"/>
            <a:ext cx="238125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92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3</cp:revision>
  <dcterms:created xsi:type="dcterms:W3CDTF">2025-11-08T15:51:22Z</dcterms:created>
  <dcterms:modified xsi:type="dcterms:W3CDTF">2025-11-08T16:02:57Z</dcterms:modified>
</cp:coreProperties>
</file>