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513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65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09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1094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03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2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14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5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318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811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95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88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38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5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48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D45284-DB97-4C77-AEB7-76EFED55D20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C7C1B1-05A2-4FB7-A142-7C92AA70075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402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Sheily</a:t>
            </a:r>
            <a:r>
              <a:rPr lang="es-ES" dirty="0" smtClean="0"/>
              <a:t> Saray </a:t>
            </a:r>
            <a:r>
              <a:rPr lang="es-ES" dirty="0" err="1" smtClean="0"/>
              <a:t>Solorzano</a:t>
            </a:r>
            <a:r>
              <a:rPr lang="es-ES" dirty="0" smtClean="0"/>
              <a:t> </a:t>
            </a:r>
            <a:r>
              <a:rPr lang="es-ES" dirty="0" err="1" smtClean="0"/>
              <a:t>Mejia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Computacion</a:t>
            </a:r>
            <a:r>
              <a:rPr lang="es-ES" dirty="0" smtClean="0"/>
              <a:t> </a:t>
            </a:r>
            <a:r>
              <a:rPr lang="es-ES" dirty="0" err="1" smtClean="0"/>
              <a:t>Sabados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24135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Pantalla o monitor</a:t>
            </a:r>
            <a:endParaRPr lang="es-GT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>
                <a:effectLst/>
              </a:rPr>
              <a:t>Visión general creada por IA</a:t>
            </a:r>
          </a:p>
          <a:p>
            <a:pPr algn="just"/>
            <a:r>
              <a:rPr lang="es-ES" dirty="0" smtClean="0"/>
              <a:t>"Pantalla" es un término genérico para cualquier dispositivo de visualización, mientras que "monitor" se refiere específicamente a la pantalla de una computadora. Un monitor es un tipo de pantalla, pero todas las pantallas no son monitores, ya que el término también incluye pantallas de televisores, teléfonos, tabletas y señalización digital. La principal diferencia es que los monitores están optimizados para uso cercano, con enfoque en nitidez y capacidad de respuesta, mientras que las pantallas de otros dispositivos pueden tener diferentes propósitos y diseños. </a:t>
            </a:r>
          </a:p>
          <a:p>
            <a:endParaRPr lang="es-GT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24089"/>
            <a:ext cx="4718050" cy="3183035"/>
          </a:xfrm>
        </p:spPr>
      </p:pic>
    </p:spTree>
    <p:extLst>
      <p:ext uri="{BB962C8B-B14F-4D97-AF65-F5344CB8AC3E}">
        <p14:creationId xmlns:p14="http://schemas.microsoft.com/office/powerpoint/2010/main" val="278687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CPU o case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effectLst/>
              </a:rPr>
              <a:t>La diferencia es que </a:t>
            </a:r>
          </a:p>
          <a:p>
            <a:pPr algn="just"/>
            <a:r>
              <a:rPr lang="es-ES" dirty="0" smtClean="0"/>
              <a:t>el </a:t>
            </a:r>
            <a:r>
              <a:rPr lang="es-ES" b="1" dirty="0" smtClean="0"/>
              <a:t>CPU</a:t>
            </a:r>
            <a:r>
              <a:rPr lang="es-ES" dirty="0" smtClean="0"/>
              <a:t> es el </a:t>
            </a:r>
            <a:r>
              <a:rPr lang="es-ES" b="1" dirty="0" smtClean="0"/>
              <a:t>microprocesador</a:t>
            </a:r>
            <a:r>
              <a:rPr lang="es-ES" dirty="0" smtClean="0"/>
              <a:t> dentro de la computadora, a menudo llamado el "cerebro", mientras que el </a:t>
            </a:r>
            <a:r>
              <a:rPr lang="es-ES" b="1" dirty="0" smtClean="0"/>
              <a:t>case</a:t>
            </a:r>
            <a:r>
              <a:rPr lang="es-ES" dirty="0" smtClean="0"/>
              <a:t> (o gabinete) es la </a:t>
            </a:r>
            <a:r>
              <a:rPr lang="es-ES" b="1" dirty="0" smtClean="0"/>
              <a:t>caja externa</a:t>
            </a:r>
            <a:r>
              <a:rPr lang="es-ES" dirty="0" smtClean="0"/>
              <a:t> que contiene todos los componentes internos, incluido el CPU. Por lo tanto, el case es la estructura física y el CPU es un componente de hardware esencial que se encuentra dentro del case.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09" y="2560320"/>
            <a:ext cx="2815374" cy="3309937"/>
          </a:xfrm>
        </p:spPr>
      </p:pic>
    </p:spTree>
    <p:extLst>
      <p:ext uri="{BB962C8B-B14F-4D97-AF65-F5344CB8AC3E}">
        <p14:creationId xmlns:p14="http://schemas.microsoft.com/office/powerpoint/2010/main" val="184436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Teclado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Un teclado es un dispositivo de entrada que permite introducir texto, números, símbolos y comandos en una computadora u otro dispositivo electrónico. Sirve como una de las principales herramientas de interacción, ya que permite escribir documentos, navegar por internet, controlar programas y ejecutar acciones a través de sus teclas. </a:t>
            </a:r>
          </a:p>
          <a:p>
            <a:endParaRPr lang="es-GT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3114728"/>
            <a:ext cx="4718050" cy="2201756"/>
          </a:xfrm>
        </p:spPr>
      </p:pic>
    </p:spTree>
    <p:extLst>
      <p:ext uri="{BB962C8B-B14F-4D97-AF65-F5344CB8AC3E}">
        <p14:creationId xmlns:p14="http://schemas.microsoft.com/office/powerpoint/2010/main" val="166285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Mouse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>
                <a:effectLst/>
              </a:rPr>
              <a:t>Visión general creada por IA</a:t>
            </a:r>
          </a:p>
          <a:p>
            <a:pPr algn="just"/>
            <a:r>
              <a:rPr lang="es-ES" dirty="0" smtClean="0"/>
              <a:t>Un mouse, o ratón, es un dispositivo de entrada manual para computadoras que permite mover un cursor en la pantalla y ejecutar acciones como hacer clic o arrastrar elementos, utilizando uno o más botones y una rueda de desplazamiento. Su función principal es facilitar la interacción con un entorno gráfico, y existen versiones con y sin cable, así como ópticas o con bola mecánica para detectar el movimiento. 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84" y="2822154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270164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Impresora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Una impresora de computadora es un dispositivo periférico que permite imprimir documentos e imágenes digitales en un medio físico, como papel. Se conecta a la computadora y funciona enviando datos desde la computadora para crear una copia permanente de textos o gráficos. Los tipos más comunes incluyen impresoras de inyección de tinta, láser y 3D, y la conexión puede ser por cable USB o de forma inalámbrica a través de </a:t>
            </a:r>
            <a:r>
              <a:rPr lang="es-ES" dirty="0" err="1" smtClean="0"/>
              <a:t>Wi</a:t>
            </a:r>
            <a:r>
              <a:rPr lang="es-ES" dirty="0" smtClean="0"/>
              <a:t>-Fi. 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29" y="3065930"/>
            <a:ext cx="4746251" cy="2671547"/>
          </a:xfrm>
        </p:spPr>
      </p:pic>
    </p:spTree>
    <p:extLst>
      <p:ext uri="{BB962C8B-B14F-4D97-AF65-F5344CB8AC3E}">
        <p14:creationId xmlns:p14="http://schemas.microsoft.com/office/powerpoint/2010/main" val="66887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Gracias por ver mi presentación?</a:t>
            </a:r>
            <a:endParaRPr lang="es-GT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4" y="2730710"/>
            <a:ext cx="3513203" cy="3325846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30" y="2730710"/>
            <a:ext cx="3195024" cy="30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Partes internas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Tarjeta madre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 Procesador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 Memoria 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 </a:t>
            </a:r>
            <a:r>
              <a:rPr lang="es-ES" dirty="0" err="1" smtClean="0"/>
              <a:t>Discoduro</a:t>
            </a:r>
            <a:endParaRPr lang="es-ES" dirty="0" smtClean="0"/>
          </a:p>
          <a:p>
            <a:r>
              <a:rPr lang="es-ES" dirty="0" smtClean="0"/>
              <a:t>Partes externas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Pantalla o monitor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CPU o case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Teclado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Mouse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 Impresora</a:t>
            </a:r>
          </a:p>
          <a:p>
            <a:pPr>
              <a:buFont typeface="Wingdings" panose="05000000000000000000" pitchFamily="2" charset="2"/>
              <a:buChar char="Ø"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7993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internas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557463"/>
            <a:ext cx="4976812" cy="3317875"/>
          </a:xfrm>
        </p:spPr>
      </p:pic>
    </p:spTree>
    <p:extLst>
      <p:ext uri="{BB962C8B-B14F-4D97-AF65-F5344CB8AC3E}">
        <p14:creationId xmlns:p14="http://schemas.microsoft.com/office/powerpoint/2010/main" val="1095045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Tarjeta madre</a:t>
            </a:r>
            <a:endParaRPr lang="es-GT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>
                <a:effectLst/>
              </a:rPr>
              <a:t>Una tarjeta madre (también conocida como placa base o </a:t>
            </a:r>
          </a:p>
          <a:p>
            <a:pPr algn="just"/>
            <a:r>
              <a:rPr lang="es-ES" i="1" dirty="0" err="1" smtClean="0"/>
              <a:t>motherboard</a:t>
            </a:r>
            <a:r>
              <a:rPr lang="es-ES" dirty="0" smtClean="0"/>
              <a:t>) es el principal circuito impreso de una computadora que conecta y comunica todos los demás componentes del hardware. Actúa como el centro neurálgico que permite la interacción entre el procesador (CPU), la memoria RAM, la tarjeta gráfica, las unidades de almacenamiento y los periféricos</a:t>
            </a:r>
            <a:endParaRPr lang="es-GT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1" y="2289685"/>
            <a:ext cx="5181600" cy="2992913"/>
          </a:xfrm>
        </p:spPr>
      </p:pic>
    </p:spTree>
    <p:extLst>
      <p:ext uri="{BB962C8B-B14F-4D97-AF65-F5344CB8AC3E}">
        <p14:creationId xmlns:p14="http://schemas.microsoft.com/office/powerpoint/2010/main" val="8735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Procesador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effectLst/>
              </a:rPr>
              <a:t>Un procesador (o CPU, Unidad Central de Procesamiento) </a:t>
            </a:r>
          </a:p>
          <a:p>
            <a:pPr algn="just"/>
            <a:r>
              <a:rPr lang="es-ES" dirty="0" smtClean="0"/>
              <a:t>es el "cerebro" de una computadora o dispositivo electrónico, responsable de ejecutar las instrucciones del sistema operativo y las aplicaciones. Es el componente que realiza cálculos aritméticos y lógicos y coordina el funcionamiento de otros componentes, como la memoria RAM y la tarjeta gráfica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00191"/>
            <a:ext cx="4718050" cy="2830830"/>
          </a:xfrm>
        </p:spPr>
      </p:pic>
    </p:spTree>
    <p:extLst>
      <p:ext uri="{BB962C8B-B14F-4D97-AF65-F5344CB8AC3E}">
        <p14:creationId xmlns:p14="http://schemas.microsoft.com/office/powerpoint/2010/main" val="254844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Memoria RAM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>
                <a:effectLst/>
              </a:rPr>
              <a:t>La memoria RAM es la </a:t>
            </a:r>
          </a:p>
          <a:p>
            <a:pPr algn="just"/>
            <a:r>
              <a:rPr lang="es-ES" dirty="0" smtClean="0"/>
              <a:t>memoria de acceso aleatorio que un dispositivo usa para almacenar temporalmente los datos que necesita para ejecutar aplicaciones y procesos en tiempo real. Funciona como una "mesa de trabajo" para la CPU, permitiendo un acceso rápido y directo a la información, lo que mejora el rendimiento general del equipo, la velocidad de carga de programas y la capacidad de hacer múltiples tareas simultáneamente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3036094"/>
            <a:ext cx="4718050" cy="2359025"/>
          </a:xfrm>
        </p:spPr>
      </p:pic>
    </p:spTree>
    <p:extLst>
      <p:ext uri="{BB962C8B-B14F-4D97-AF65-F5344CB8AC3E}">
        <p14:creationId xmlns:p14="http://schemas.microsoft.com/office/powerpoint/2010/main" val="289561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Unidad de almacenamiento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Una unidad de almacenamiento es un dispositivo de hardware que permite guardar y recuperar información digital de forma temporal o permanente. Los tipos comunes incluyen discos duros (HDD) y unidades de estado sólido (SSD), unidades externas y memorias flash (como los USB), que almacenan datos como documentos, fotos y el sistema operativo de una computadora. 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3473"/>
            <a:ext cx="5181600" cy="2913513"/>
          </a:xfrm>
        </p:spPr>
      </p:pic>
    </p:spTree>
    <p:extLst>
      <p:ext uri="{BB962C8B-B14F-4D97-AF65-F5344CB8AC3E}">
        <p14:creationId xmlns:p14="http://schemas.microsoft.com/office/powerpoint/2010/main" val="399443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Fuente de poder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 smtClean="0"/>
              <a:t>Una fuente de poder o fuente de alimentación (PSU, por sus siglas en inglés) es un </a:t>
            </a:r>
            <a:r>
              <a:rPr lang="es-ES" b="1" dirty="0" smtClean="0"/>
              <a:t>dispositivo encargado de transformar la corriente alterna de la línea eléctrica comercial en corriente continua o directa, utilizable por diferentes aparatos electrónicos y mecánicos</a:t>
            </a:r>
            <a:r>
              <a:rPr lang="es-ES" dirty="0" smtClean="0"/>
              <a:t>.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78" y="2725134"/>
            <a:ext cx="4200144" cy="2980944"/>
          </a:xfrm>
        </p:spPr>
      </p:pic>
    </p:spTree>
    <p:extLst>
      <p:ext uri="{BB962C8B-B14F-4D97-AF65-F5344CB8AC3E}">
        <p14:creationId xmlns:p14="http://schemas.microsoft.com/office/powerpoint/2010/main" val="3789804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Partes externas</a:t>
            </a:r>
            <a:endParaRPr lang="es-GT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2557463"/>
            <a:ext cx="4976812" cy="3317875"/>
          </a:xfrm>
        </p:spPr>
      </p:pic>
    </p:spTree>
    <p:extLst>
      <p:ext uri="{BB962C8B-B14F-4D97-AF65-F5344CB8AC3E}">
        <p14:creationId xmlns:p14="http://schemas.microsoft.com/office/powerpoint/2010/main" val="1096952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754</Words>
  <Application>Microsoft Office PowerPoint</Application>
  <PresentationFormat>Panorámica</PresentationFormat>
  <Paragraphs>43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Garamond</vt:lpstr>
      <vt:lpstr>Wingdings</vt:lpstr>
      <vt:lpstr>Orgánico</vt:lpstr>
      <vt:lpstr>Sheily Saray Solorzano Mejia</vt:lpstr>
      <vt:lpstr>Partes de la computadora</vt:lpstr>
      <vt:lpstr>Partes internas</vt:lpstr>
      <vt:lpstr>Tarjeta madre</vt:lpstr>
      <vt:lpstr>Procesador</vt:lpstr>
      <vt:lpstr>Memoria RAM</vt:lpstr>
      <vt:lpstr>Unidad de almacenamiento</vt:lpstr>
      <vt:lpstr>Fuente de poder</vt:lpstr>
      <vt:lpstr>Partes externas</vt:lpstr>
      <vt:lpstr>Pantalla o monitor</vt:lpstr>
      <vt:lpstr>CPU o case</vt:lpstr>
      <vt:lpstr>Teclado</vt:lpstr>
      <vt:lpstr>Mouse</vt:lpstr>
      <vt:lpstr>Impresora</vt:lpstr>
      <vt:lpstr>¿Gracias por ver mi presentación?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Sheily Saray Solorzano Mejia</dc:title>
  <dc:creator>GNet</dc:creator>
  <cp:lastModifiedBy>GNet</cp:lastModifiedBy>
  <cp:revision>9</cp:revision>
  <dcterms:created xsi:type="dcterms:W3CDTF">2025-10-18T14:12:13Z</dcterms:created>
  <dcterms:modified xsi:type="dcterms:W3CDTF">2025-10-18T15:25:48Z</dcterms:modified>
</cp:coreProperties>
</file>