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40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97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626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413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705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49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7703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311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313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38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62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857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72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11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862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90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277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DD8CA7-6052-4566-85CE-3FAC4742C18B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BF79-07F8-4512-8DFC-DECF16D575B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9531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Sheily</a:t>
            </a:r>
            <a:r>
              <a:rPr lang="es-ES" dirty="0" smtClean="0"/>
              <a:t> Saray  </a:t>
            </a:r>
            <a:r>
              <a:rPr lang="es-ES" dirty="0" err="1" smtClean="0"/>
              <a:t>Solorzano</a:t>
            </a:r>
            <a:r>
              <a:rPr lang="es-ES" dirty="0" smtClean="0"/>
              <a:t> </a:t>
            </a:r>
            <a:r>
              <a:rPr lang="es-ES" dirty="0" err="1" smtClean="0"/>
              <a:t>Mejia</a:t>
            </a:r>
            <a:r>
              <a:rPr lang="es-ES" dirty="0" smtClean="0"/>
              <a:t>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Concunso</a:t>
            </a:r>
            <a:r>
              <a:rPr lang="es-ES" dirty="0" smtClean="0"/>
              <a:t>: </a:t>
            </a:r>
            <a:r>
              <a:rPr lang="es-ES" dirty="0" err="1" smtClean="0"/>
              <a:t>Computacion</a:t>
            </a:r>
            <a:r>
              <a:rPr lang="es-ES" dirty="0" smtClean="0"/>
              <a:t>  </a:t>
            </a:r>
            <a:r>
              <a:rPr lang="es-ES" dirty="0" err="1" smtClean="0"/>
              <a:t>Sabados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790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 simple</a:t>
            </a:r>
            <a:endParaRPr lang="es-GT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48" y="1495737"/>
            <a:ext cx="8125765" cy="4788618"/>
          </a:xfrm>
        </p:spPr>
      </p:pic>
    </p:spTree>
    <p:extLst>
      <p:ext uri="{BB962C8B-B14F-4D97-AF65-F5344CB8AC3E}">
        <p14:creationId xmlns:p14="http://schemas.microsoft.com/office/powerpoint/2010/main" val="18711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 con </a:t>
            </a:r>
            <a:r>
              <a:rPr lang="es-ES" dirty="0" err="1" smtClean="0"/>
              <a:t>jardin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68" y="2052638"/>
            <a:ext cx="8267839" cy="4195762"/>
          </a:xfrm>
        </p:spPr>
      </p:pic>
    </p:spTree>
    <p:extLst>
      <p:ext uri="{BB962C8B-B14F-4D97-AF65-F5344CB8AC3E}">
        <p14:creationId xmlns:p14="http://schemas.microsoft.com/office/powerpoint/2010/main" val="29276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Poste de luz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44" y="1690688"/>
            <a:ext cx="1657995" cy="4384581"/>
          </a:xfrm>
        </p:spPr>
      </p:pic>
    </p:spTree>
    <p:extLst>
      <p:ext uri="{BB962C8B-B14F-4D97-AF65-F5344CB8AC3E}">
        <p14:creationId xmlns:p14="http://schemas.microsoft.com/office/powerpoint/2010/main" val="23629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Edificio</a:t>
            </a:r>
            <a:br>
              <a:rPr lang="es-ES" dirty="0" smtClean="0"/>
            </a:b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1825625"/>
            <a:ext cx="3831957" cy="4351338"/>
          </a:xfrm>
        </p:spPr>
      </p:pic>
    </p:spTree>
    <p:extLst>
      <p:ext uri="{BB962C8B-B14F-4D97-AF65-F5344CB8AC3E}">
        <p14:creationId xmlns:p14="http://schemas.microsoft.com/office/powerpoint/2010/main" val="24176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Pozo de agua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02" y="2048396"/>
            <a:ext cx="7218382" cy="3905795"/>
          </a:xfrm>
        </p:spPr>
      </p:pic>
    </p:spTree>
    <p:extLst>
      <p:ext uri="{BB962C8B-B14F-4D97-AF65-F5344CB8AC3E}">
        <p14:creationId xmlns:p14="http://schemas.microsoft.com/office/powerpoint/2010/main" val="6380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20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Sheily Saray  Solorzano Mejia </vt:lpstr>
      <vt:lpstr>Casa simple</vt:lpstr>
      <vt:lpstr>Casa con jardin</vt:lpstr>
      <vt:lpstr>Poste de luz</vt:lpstr>
      <vt:lpstr>Edificio </vt:lpstr>
      <vt:lpstr>Pozo de agua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Sheily Saray  Solorzano Mejia</dc:title>
  <dc:creator>GNet</dc:creator>
  <cp:lastModifiedBy>GNet</cp:lastModifiedBy>
  <cp:revision>2</cp:revision>
  <dcterms:created xsi:type="dcterms:W3CDTF">2025-11-15T14:30:37Z</dcterms:created>
  <dcterms:modified xsi:type="dcterms:W3CDTF">2025-11-15T15:17:16Z</dcterms:modified>
</cp:coreProperties>
</file>