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435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893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848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298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19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5665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397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503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153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5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814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43F4-A6D8-4AFC-883E-4BBB3A74812D}" type="datetimeFigureOut">
              <a:rPr lang="es-GT" smtClean="0"/>
              <a:t>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F985-2048-4293-89EB-34A1E376B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5837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Sheily</a:t>
            </a:r>
            <a:r>
              <a:rPr lang="es-ES" dirty="0" smtClean="0"/>
              <a:t> Saray </a:t>
            </a:r>
            <a:r>
              <a:rPr lang="es-ES" dirty="0" err="1" smtClean="0"/>
              <a:t>Solorzano</a:t>
            </a:r>
            <a:r>
              <a:rPr lang="es-ES" dirty="0" smtClean="0"/>
              <a:t> </a:t>
            </a:r>
            <a:r>
              <a:rPr lang="es-ES" dirty="0" err="1" smtClean="0"/>
              <a:t>Mejia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Computacion</a:t>
            </a:r>
            <a:r>
              <a:rPr lang="es-ES" dirty="0" smtClean="0"/>
              <a:t> </a:t>
            </a:r>
            <a:r>
              <a:rPr lang="es-ES" dirty="0" err="1" smtClean="0"/>
              <a:t>Sabados</a:t>
            </a:r>
            <a:endParaRPr lang="es-ES" dirty="0" smtClean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860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rro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093"/>
            <a:ext cx="2022438" cy="2022438"/>
          </a:xfrm>
          <a:prstGeom prst="rect">
            <a:avLst/>
          </a:prstGeom>
        </p:spPr>
      </p:pic>
      <p:pic>
        <p:nvPicPr>
          <p:cNvPr id="5" name="pand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449" y="68749"/>
            <a:ext cx="2107883" cy="2107883"/>
          </a:xfrm>
          <a:prstGeom prst="rect">
            <a:avLst/>
          </a:prstGeom>
        </p:spPr>
      </p:pic>
      <p:pic>
        <p:nvPicPr>
          <p:cNvPr id="6" name="gato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584" y="68749"/>
            <a:ext cx="1971675" cy="2324100"/>
          </a:xfrm>
          <a:prstGeom prst="rect">
            <a:avLst/>
          </a:prstGeom>
        </p:spPr>
      </p:pic>
      <p:pic>
        <p:nvPicPr>
          <p:cNvPr id="7" name="lobo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511" y="129091"/>
            <a:ext cx="2143125" cy="2143125"/>
          </a:xfrm>
          <a:prstGeom prst="rect">
            <a:avLst/>
          </a:prstGeom>
        </p:spPr>
      </p:pic>
      <p:pic>
        <p:nvPicPr>
          <p:cNvPr id="8" name="kurumi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667" y="249724"/>
            <a:ext cx="2143125" cy="2143125"/>
          </a:xfrm>
          <a:prstGeom prst="rect">
            <a:avLst/>
          </a:prstGeom>
        </p:spPr>
      </p:pic>
      <p:pic>
        <p:nvPicPr>
          <p:cNvPr id="9" name="lobo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72" y="4111324"/>
            <a:ext cx="2143125" cy="2143125"/>
          </a:xfrm>
          <a:prstGeom prst="rect">
            <a:avLst/>
          </a:prstGeom>
        </p:spPr>
      </p:pic>
      <p:pic>
        <p:nvPicPr>
          <p:cNvPr id="10" name="pand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70" y="4014956"/>
            <a:ext cx="2107883" cy="2107883"/>
          </a:xfrm>
          <a:prstGeom prst="rect">
            <a:avLst/>
          </a:prstGeom>
        </p:spPr>
      </p:pic>
      <p:pic>
        <p:nvPicPr>
          <p:cNvPr id="11" name="parro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451" y="4383437"/>
            <a:ext cx="2022438" cy="2022438"/>
          </a:xfrm>
          <a:prstGeom prst="rect">
            <a:avLst/>
          </a:prstGeom>
        </p:spPr>
      </p:pic>
      <p:pic>
        <p:nvPicPr>
          <p:cNvPr id="12" name="gato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02" y="4111326"/>
            <a:ext cx="1971675" cy="2324100"/>
          </a:xfrm>
          <a:prstGeom prst="rect">
            <a:avLst/>
          </a:prstGeom>
        </p:spPr>
      </p:pic>
      <p:pic>
        <p:nvPicPr>
          <p:cNvPr id="13" name="kurumi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849" y="4081775"/>
            <a:ext cx="2143125" cy="2143125"/>
          </a:xfrm>
          <a:prstGeom prst="rect">
            <a:avLst/>
          </a:prstGeom>
        </p:spPr>
      </p:pic>
      <p:pic>
        <p:nvPicPr>
          <p:cNvPr id="15" name="Ocultar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" y="38603"/>
            <a:ext cx="2181873" cy="2324100"/>
          </a:xfrm>
          <a:prstGeom prst="rect">
            <a:avLst/>
          </a:prstGeom>
        </p:spPr>
      </p:pic>
      <p:pic>
        <p:nvPicPr>
          <p:cNvPr id="16" name="Ocultar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821" y="78777"/>
            <a:ext cx="2181873" cy="2324100"/>
          </a:xfrm>
          <a:prstGeom prst="rect">
            <a:avLst/>
          </a:prstGeom>
        </p:spPr>
      </p:pic>
      <p:pic>
        <p:nvPicPr>
          <p:cNvPr id="17" name="Ocultar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584" y="63511"/>
            <a:ext cx="2181873" cy="2324100"/>
          </a:xfrm>
          <a:prstGeom prst="rect">
            <a:avLst/>
          </a:prstGeom>
        </p:spPr>
      </p:pic>
      <p:pic>
        <p:nvPicPr>
          <p:cNvPr id="18" name="Ocultar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25" y="63511"/>
            <a:ext cx="2181873" cy="2324100"/>
          </a:xfrm>
          <a:prstGeom prst="rect">
            <a:avLst/>
          </a:prstGeom>
        </p:spPr>
      </p:pic>
      <p:pic>
        <p:nvPicPr>
          <p:cNvPr id="19" name="Ocultar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19" y="59459"/>
            <a:ext cx="2181873" cy="2324100"/>
          </a:xfrm>
          <a:prstGeom prst="rect">
            <a:avLst/>
          </a:prstGeom>
        </p:spPr>
      </p:pic>
      <p:pic>
        <p:nvPicPr>
          <p:cNvPr id="20" name="Ocultar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565" y="3900800"/>
            <a:ext cx="2181873" cy="2324100"/>
          </a:xfrm>
          <a:prstGeom prst="rect">
            <a:avLst/>
          </a:prstGeom>
        </p:spPr>
      </p:pic>
      <p:pic>
        <p:nvPicPr>
          <p:cNvPr id="21" name="Ocultar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817" y="3991287"/>
            <a:ext cx="2181873" cy="2324100"/>
          </a:xfrm>
          <a:prstGeom prst="rect">
            <a:avLst/>
          </a:prstGeom>
        </p:spPr>
      </p:pic>
      <p:pic>
        <p:nvPicPr>
          <p:cNvPr id="22" name="Ocultar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902" y="4081775"/>
            <a:ext cx="2181873" cy="2324100"/>
          </a:xfrm>
          <a:prstGeom prst="rect">
            <a:avLst/>
          </a:prstGeom>
        </p:spPr>
      </p:pic>
      <p:pic>
        <p:nvPicPr>
          <p:cNvPr id="23" name="Ocultar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783" y="4081775"/>
            <a:ext cx="2181873" cy="2324100"/>
          </a:xfrm>
          <a:prstGeom prst="rect">
            <a:avLst/>
          </a:prstGeom>
        </p:spPr>
      </p:pic>
      <p:pic>
        <p:nvPicPr>
          <p:cNvPr id="24" name="Ocultar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80" y="4111323"/>
            <a:ext cx="2181873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5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Sheily Saray Solorzano Mejia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Sheily Saray Solorzano Mejia</dc:title>
  <dc:creator>GNet</dc:creator>
  <cp:lastModifiedBy>GNet</cp:lastModifiedBy>
  <cp:revision>7</cp:revision>
  <dcterms:created xsi:type="dcterms:W3CDTF">2025-11-08T14:22:23Z</dcterms:created>
  <dcterms:modified xsi:type="dcterms:W3CDTF">2025-11-08T15:31:13Z</dcterms:modified>
</cp:coreProperties>
</file>