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0" d="100"/>
          <a:sy n="70" d="100"/>
        </p:scale>
        <p:origin x="1166" y="4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5263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87110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11634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349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4726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892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5732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5326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0035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13671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4620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6D6CB4-DF2A-4D75-BFF7-0AA0B8273AB4}" type="datetimeFigureOut">
              <a:rPr lang="es-GT" smtClean="0"/>
              <a:t>21/10/2025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CC701-A21C-40A7-B21B-5A8E5CD038A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56359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Delmar</a:t>
            </a:r>
            <a:r>
              <a:rPr lang="es-ES" dirty="0" smtClean="0"/>
              <a:t> Dahir </a:t>
            </a:r>
            <a:r>
              <a:rPr lang="es-ES" dirty="0" err="1" smtClean="0"/>
              <a:t>Donis</a:t>
            </a:r>
            <a:r>
              <a:rPr lang="es-ES" dirty="0" smtClean="0"/>
              <a:t> Agreda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4to </a:t>
            </a:r>
            <a:r>
              <a:rPr lang="es-ES" dirty="0" err="1" smtClean="0"/>
              <a:t>mecanica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28840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612" y="1883228"/>
            <a:ext cx="4593771" cy="4593771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7176408" y="1959429"/>
            <a:ext cx="3331028" cy="4441371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63286" y="4517571"/>
            <a:ext cx="3997826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Hola soy </a:t>
            </a:r>
            <a:r>
              <a:rPr lang="es-ES" dirty="0" err="1" smtClean="0"/>
              <a:t>caperusita</a:t>
            </a:r>
            <a:r>
              <a:rPr lang="es-ES" dirty="0" smtClean="0"/>
              <a:t> roja y esto corriendo</a:t>
            </a:r>
            <a:endParaRPr lang="es-GT" dirty="0"/>
          </a:p>
        </p:txBody>
      </p:sp>
      <p:sp>
        <p:nvSpPr>
          <p:cNvPr id="8" name="CuadroTexto 7"/>
          <p:cNvSpPr txBox="1"/>
          <p:nvPr/>
        </p:nvSpPr>
        <p:spPr>
          <a:xfrm>
            <a:off x="272143" y="2264228"/>
            <a:ext cx="3178628" cy="36933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s-ES" dirty="0" smtClean="0"/>
              <a:t>Y ando buscando </a:t>
            </a:r>
            <a:r>
              <a:rPr lang="es-ES" dirty="0" err="1" smtClean="0"/>
              <a:t>ami</a:t>
            </a:r>
            <a:r>
              <a:rPr lang="es-ES" dirty="0" smtClean="0"/>
              <a:t> abuelita</a:t>
            </a:r>
            <a:endParaRPr lang="es-GT" dirty="0"/>
          </a:p>
        </p:txBody>
      </p:sp>
      <p:sp>
        <p:nvSpPr>
          <p:cNvPr id="9" name="CuadroTexto 8"/>
          <p:cNvSpPr txBox="1"/>
          <p:nvPr/>
        </p:nvSpPr>
        <p:spPr>
          <a:xfrm>
            <a:off x="10507436" y="3570514"/>
            <a:ext cx="3906647" cy="3693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s-ES" dirty="0" smtClean="0"/>
              <a:t>Soy un lobo </a:t>
            </a:r>
            <a:r>
              <a:rPr lang="es-ES" dirty="0" err="1" smtClean="0"/>
              <a:t>feros</a:t>
            </a:r>
            <a:r>
              <a:rPr lang="es-ES" dirty="0" smtClean="0"/>
              <a:t> y tengo mucha </a:t>
            </a:r>
            <a:r>
              <a:rPr lang="es-ES" dirty="0" err="1" smtClean="0"/>
              <a:t>ambre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098846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1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26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Delmar Dahir Donis Agreda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Delmar Dahir Donis Agreda</dc:title>
  <dc:creator>GNet</dc:creator>
  <cp:lastModifiedBy>GNet</cp:lastModifiedBy>
  <cp:revision>5</cp:revision>
  <dcterms:created xsi:type="dcterms:W3CDTF">2025-10-21T18:12:08Z</dcterms:created>
  <dcterms:modified xsi:type="dcterms:W3CDTF">2025-10-21T18:50:36Z</dcterms:modified>
</cp:coreProperties>
</file>