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48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053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475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462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795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457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444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52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850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548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669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04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7FFD7-DB34-43DF-9EEA-B93999A93C5C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04E38-0184-4EC8-B49F-9F8ADC9C3F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241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NOMBRE:Delmar</a:t>
            </a:r>
            <a:r>
              <a:rPr lang="es-ES" dirty="0" smtClean="0"/>
              <a:t> Dahir </a:t>
            </a:r>
            <a:r>
              <a:rPr lang="es-ES" dirty="0" err="1" smtClean="0"/>
              <a:t>Donis</a:t>
            </a:r>
            <a:r>
              <a:rPr lang="es-ES" dirty="0" smtClean="0"/>
              <a:t> Agreda</a:t>
            </a:r>
            <a:br>
              <a:rPr lang="es-ES" dirty="0" smtClean="0"/>
            </a:br>
            <a:r>
              <a:rPr lang="es-ES" dirty="0" smtClean="0"/>
              <a:t>GRADO:4TO mecánica</a:t>
            </a:r>
            <a:br>
              <a:rPr lang="es-ES" dirty="0" smtClean="0"/>
            </a:br>
            <a:r>
              <a:rPr lang="es-ES" dirty="0" smtClean="0"/>
              <a:t>SECCION:B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995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3" y="598205"/>
            <a:ext cx="10266014" cy="615495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00" b="94400" l="8200" r="90000">
                        <a14:foregroundMark x1="60600" y1="94400" x2="60600" y2="94400"/>
                        <a14:foregroundMark x1="69800" y1="6400" x2="69800" y2="6400"/>
                        <a14:foregroundMark x1="8200" y1="70800" x2="8200" y2="708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102" y="4241801"/>
            <a:ext cx="2227445" cy="2511360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4162359"/>
            <a:ext cx="3014133" cy="2590801"/>
          </a:xfrm>
          <a:prstGeom prst="rect">
            <a:avLst/>
          </a:prstGeom>
        </p:spPr>
      </p:pic>
      <p:sp>
        <p:nvSpPr>
          <p:cNvPr id="11" name="Llamada de nube 10"/>
          <p:cNvSpPr/>
          <p:nvPr/>
        </p:nvSpPr>
        <p:spPr>
          <a:xfrm>
            <a:off x="2530855" y="2836479"/>
            <a:ext cx="1975104" cy="13258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soy </a:t>
            </a:r>
            <a:r>
              <a:rPr lang="es-ES" dirty="0" err="1" smtClean="0"/>
              <a:t>caperusita</a:t>
            </a:r>
            <a:r>
              <a:rPr lang="es-ES" dirty="0" smtClean="0"/>
              <a:t> roja</a:t>
            </a:r>
            <a:endParaRPr lang="es-GT" dirty="0"/>
          </a:p>
        </p:txBody>
      </p:sp>
      <p:sp>
        <p:nvSpPr>
          <p:cNvPr id="12" name="Llamada ovalada 11"/>
          <p:cNvSpPr/>
          <p:nvPr/>
        </p:nvSpPr>
        <p:spPr>
          <a:xfrm>
            <a:off x="8881696" y="2957190"/>
            <a:ext cx="2048256" cy="121615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soy el lobo</a:t>
            </a:r>
            <a:endParaRPr lang="es-GT" dirty="0"/>
          </a:p>
        </p:txBody>
      </p:sp>
      <p:sp>
        <p:nvSpPr>
          <p:cNvPr id="13" name="Llamada de nube 12"/>
          <p:cNvSpPr/>
          <p:nvPr/>
        </p:nvSpPr>
        <p:spPr>
          <a:xfrm>
            <a:off x="3298275" y="4078224"/>
            <a:ext cx="1749213" cy="122992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Y estoy </a:t>
            </a:r>
            <a:r>
              <a:rPr lang="es-ES" dirty="0" err="1" smtClean="0"/>
              <a:t>pasiando</a:t>
            </a:r>
            <a:r>
              <a:rPr lang="es-ES" dirty="0" smtClean="0"/>
              <a:t> en el </a:t>
            </a:r>
            <a:r>
              <a:rPr lang="es-ES" dirty="0" err="1" smtClean="0"/>
              <a:t>bosqure</a:t>
            </a:r>
            <a:endParaRPr lang="es-GT" dirty="0"/>
          </a:p>
        </p:txBody>
      </p:sp>
      <p:sp>
        <p:nvSpPr>
          <p:cNvPr id="14" name="Llamada ovalada 13"/>
          <p:cNvSpPr/>
          <p:nvPr/>
        </p:nvSpPr>
        <p:spPr>
          <a:xfrm>
            <a:off x="7562927" y="3903502"/>
            <a:ext cx="1554480" cy="10058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Y soy </a:t>
            </a:r>
            <a:r>
              <a:rPr lang="es-ES" dirty="0" err="1" smtClean="0"/>
              <a:t>feros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938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21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NOMBRE:Delmar Dahir Donis Agreda GRADO:4TO mecánica SECCION:B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NOMBRE:Delmar Dahir Donis Agreda GRADO:4TO mecánica SECCION:B</dc:title>
  <dc:creator>GNet</dc:creator>
  <cp:lastModifiedBy>GNet</cp:lastModifiedBy>
  <cp:revision>4</cp:revision>
  <dcterms:created xsi:type="dcterms:W3CDTF">2025-11-04T18:11:16Z</dcterms:created>
  <dcterms:modified xsi:type="dcterms:W3CDTF">2025-11-04T18:39:42Z</dcterms:modified>
</cp:coreProperties>
</file>