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8" d="100"/>
          <a:sy n="88" d="100"/>
        </p:scale>
        <p:origin x="49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477DD-B341-4D5B-97D2-F6B572B0F104}" type="datetimeFigureOut">
              <a:rPr lang="es-GT" smtClean="0"/>
              <a:t>4/11/2025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742BA2-BCFE-4AE5-B5DD-D0CE52FC49C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4519604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477DD-B341-4D5B-97D2-F6B572B0F104}" type="datetimeFigureOut">
              <a:rPr lang="es-GT" smtClean="0"/>
              <a:t>4/11/2025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742BA2-BCFE-4AE5-B5DD-D0CE52FC49C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7326112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477DD-B341-4D5B-97D2-F6B572B0F104}" type="datetimeFigureOut">
              <a:rPr lang="es-GT" smtClean="0"/>
              <a:t>4/11/2025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742BA2-BCFE-4AE5-B5DD-D0CE52FC49C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2053976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477DD-B341-4D5B-97D2-F6B572B0F104}" type="datetimeFigureOut">
              <a:rPr lang="es-GT" smtClean="0"/>
              <a:t>4/11/2025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742BA2-BCFE-4AE5-B5DD-D0CE52FC49C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054458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477DD-B341-4D5B-97D2-F6B572B0F104}" type="datetimeFigureOut">
              <a:rPr lang="es-GT" smtClean="0"/>
              <a:t>4/11/2025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742BA2-BCFE-4AE5-B5DD-D0CE52FC49C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1427110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477DD-B341-4D5B-97D2-F6B572B0F104}" type="datetimeFigureOut">
              <a:rPr lang="es-GT" smtClean="0"/>
              <a:t>4/11/2025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742BA2-BCFE-4AE5-B5DD-D0CE52FC49C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2927242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477DD-B341-4D5B-97D2-F6B572B0F104}" type="datetimeFigureOut">
              <a:rPr lang="es-GT" smtClean="0"/>
              <a:t>4/11/2025</a:t>
            </a:fld>
            <a:endParaRPr lang="es-GT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742BA2-BCFE-4AE5-B5DD-D0CE52FC49C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29967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477DD-B341-4D5B-97D2-F6B572B0F104}" type="datetimeFigureOut">
              <a:rPr lang="es-GT" smtClean="0"/>
              <a:t>4/11/2025</a:t>
            </a:fld>
            <a:endParaRPr lang="es-GT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742BA2-BCFE-4AE5-B5DD-D0CE52FC49C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3732904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477DD-B341-4D5B-97D2-F6B572B0F104}" type="datetimeFigureOut">
              <a:rPr lang="es-GT" smtClean="0"/>
              <a:t>4/11/2025</a:t>
            </a:fld>
            <a:endParaRPr lang="es-GT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742BA2-BCFE-4AE5-B5DD-D0CE52FC49C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2159347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477DD-B341-4D5B-97D2-F6B572B0F104}" type="datetimeFigureOut">
              <a:rPr lang="es-GT" smtClean="0"/>
              <a:t>4/11/2025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742BA2-BCFE-4AE5-B5DD-D0CE52FC49C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2221418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GT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477DD-B341-4D5B-97D2-F6B572B0F104}" type="datetimeFigureOut">
              <a:rPr lang="es-GT" smtClean="0"/>
              <a:t>4/11/2025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742BA2-BCFE-4AE5-B5DD-D0CE52FC49C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0539359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B477DD-B341-4D5B-97D2-F6B572B0F104}" type="datetimeFigureOut">
              <a:rPr lang="es-GT" smtClean="0"/>
              <a:t>4/11/2025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742BA2-BCFE-4AE5-B5DD-D0CE52FC49C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0186882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G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g"/><Relationship Id="rId5" Type="http://schemas.openxmlformats.org/officeDocument/2006/relationships/image" Target="../media/image4.jp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s-ES" dirty="0" smtClean="0"/>
              <a:t>Nombre: </a:t>
            </a:r>
            <a:r>
              <a:rPr lang="es-ES" dirty="0" err="1" smtClean="0"/>
              <a:t>Delmar</a:t>
            </a:r>
            <a:r>
              <a:rPr lang="es-ES" dirty="0" smtClean="0"/>
              <a:t> Dahir </a:t>
            </a:r>
            <a:r>
              <a:rPr lang="es-ES" dirty="0" err="1" smtClean="0"/>
              <a:t>Donis</a:t>
            </a:r>
            <a:r>
              <a:rPr lang="es-ES" dirty="0" smtClean="0"/>
              <a:t> AGREDA</a:t>
            </a:r>
            <a:br>
              <a:rPr lang="es-ES" dirty="0" smtClean="0"/>
            </a:br>
            <a:r>
              <a:rPr lang="es-ES" dirty="0" smtClean="0"/>
              <a:t>GRADO:4TO mecánica</a:t>
            </a:r>
            <a:br>
              <a:rPr lang="es-ES" dirty="0" smtClean="0"/>
            </a:br>
            <a:r>
              <a:rPr lang="es-ES" dirty="0" smtClean="0"/>
              <a:t>SECCION:B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090461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 dirty="0"/>
          </a:p>
        </p:txBody>
      </p:sp>
      <p:pic>
        <p:nvPicPr>
          <p:cNvPr id="10" name="Imagen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68598" y="926252"/>
            <a:ext cx="7930698" cy="5632940"/>
          </a:xfrm>
          <a:prstGeom prst="rect">
            <a:avLst/>
          </a:prstGeom>
        </p:spPr>
      </p:pic>
      <p:pic>
        <p:nvPicPr>
          <p:cNvPr id="4" name="Marcador de contenido 3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8932" y="4196992"/>
            <a:ext cx="1933575" cy="2362200"/>
          </a:xfrm>
        </p:spPr>
      </p:pic>
      <p:pic>
        <p:nvPicPr>
          <p:cNvPr id="6" name="Imagen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430387" y="3537563"/>
            <a:ext cx="2853267" cy="2853267"/>
          </a:xfrm>
          <a:prstGeom prst="rect">
            <a:avLst/>
          </a:prstGeom>
        </p:spPr>
      </p:pic>
      <p:pic>
        <p:nvPicPr>
          <p:cNvPr id="8" name="Imagen 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2671" y="3537563"/>
            <a:ext cx="4206097" cy="3152937"/>
          </a:xfrm>
          <a:prstGeom prst="rect">
            <a:avLst/>
          </a:prstGeom>
        </p:spPr>
      </p:pic>
      <p:pic>
        <p:nvPicPr>
          <p:cNvPr id="7" name="Imagen 6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82507" y="3383722"/>
            <a:ext cx="2490135" cy="31609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796039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6</Words>
  <Application>Microsoft Office PowerPoint</Application>
  <PresentationFormat>Panorámica</PresentationFormat>
  <Paragraphs>1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Tema de Office</vt:lpstr>
      <vt:lpstr>Nombre: Delmar Dahir Donis AGREDA GRADO:4TO mecánica SECCION:B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Nombre: Delmar Dahir Donis AGREDA GRADO:4TO mecánica SECCION:B</dc:title>
  <dc:creator>GNet</dc:creator>
  <cp:lastModifiedBy>GNet</cp:lastModifiedBy>
  <cp:revision>2</cp:revision>
  <dcterms:created xsi:type="dcterms:W3CDTF">2025-11-04T18:51:51Z</dcterms:created>
  <dcterms:modified xsi:type="dcterms:W3CDTF">2025-11-04T18:56:13Z</dcterms:modified>
</cp:coreProperties>
</file>