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B8D8-EF3E-4B10-80D7-C6F19FA08462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6B32-B97F-4AF5-B153-C31DCF8138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1760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B8D8-EF3E-4B10-80D7-C6F19FA08462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6B32-B97F-4AF5-B153-C31DCF8138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6095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B8D8-EF3E-4B10-80D7-C6F19FA08462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6B32-B97F-4AF5-B153-C31DCF8138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9667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B8D8-EF3E-4B10-80D7-C6F19FA08462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6B32-B97F-4AF5-B153-C31DCF8138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7353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B8D8-EF3E-4B10-80D7-C6F19FA08462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6B32-B97F-4AF5-B153-C31DCF8138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5683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B8D8-EF3E-4B10-80D7-C6F19FA08462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6B32-B97F-4AF5-B153-C31DCF8138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1035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B8D8-EF3E-4B10-80D7-C6F19FA08462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6B32-B97F-4AF5-B153-C31DCF8138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8930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B8D8-EF3E-4B10-80D7-C6F19FA08462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6B32-B97F-4AF5-B153-C31DCF8138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6798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B8D8-EF3E-4B10-80D7-C6F19FA08462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6B32-B97F-4AF5-B153-C31DCF8138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0227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B8D8-EF3E-4B10-80D7-C6F19FA08462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6B32-B97F-4AF5-B153-C31DCF8138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969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B8D8-EF3E-4B10-80D7-C6F19FA08462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6B32-B97F-4AF5-B153-C31DCF8138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0260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7B8D8-EF3E-4B10-80D7-C6F19FA08462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B6B32-B97F-4AF5-B153-C31DCF8138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105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client=firefox-b-d&amp;sca_esv=92debb9001157326&amp;biw=1536&amp;bih=701&amp;q=unidades+internas&amp;sa=X&amp;ved=2ahUKEwj8reunx8eQAxWaTDABHXmlEmoQxccNegQIKhAB&amp;mstk=AUtExfAau4AjzM8fmUYpn63zKwXhFQLtc5oskTYEZFgqK5Na20XXnqiIDMLkmwdCEUWOf7Y5YtLHD9OTMDuSGZoyHGAFy1uJ13OFKjdYo81z8Jxc1A5__q1gHgMZG3awB8hQfhI&amp;csui=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CPU&amp;client=firefox-b-d&amp;sca_esv=92debb9001157326&amp;biw=1536&amp;bih=701&amp;ei=swwBadTlIaeCwbkPhY_qgQw&amp;oq=PROCES&amp;gs_lp=Egxnd3Mtd2l6LXNlcnAiBlBST0NFUyoCCAAyDRAAGIAEGLEDGEMYigUyChAAGIAEGEMYigUyChAAGIAEGEMYigUyChAAGIAEGEMYigUyChAAGIAEGEMYigUyChAAGIAEGEMYigUyCBAAGIAEGLEDMgUQABiABDIIEAAYgAQYsQMyCBAAGIAEGLEDSPNTUMgGWLIwcAJ4AZABA5gBiQegAfARqgEIMTQuMS42LTG4AQHIAQD4AQGYAgmgAooMqAIUwgIKEAAYsAMY1gQYR8ICDRAAGIAEGLADGEMYigXCAhMQABiABBhDGLQCGIoFGOoC2AEBwgIQEAAYAxi0AhjqAhiPAdgBAsICExAuGAMY1AIYtAIY6gIYjwHYAQLCAgoQLhiABBhDGIoFwgINEC4YgAQYsQMYQxiKBcICFBAuGIAEGLEDGNEDGIMBGMcBGIoFwgIOEC4YgAQYsQMYxwEYrwGYAxPxBfcXpCiADA_ziAYBkAYKugYECAEYB7oGBggCEAEYCpIHBzYuMi42LTGgB9NfsgcHNC4yLjYtMbgH5wvCBwUyLTMuNsgHXQ&amp;sclient=gws-wiz-serp&amp;ved=2ahUKEwjekoHIxMeQAxXZSzABHefzEEgQgK4QegYIAAgAEA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Instituto de educación diversificada INED santa cruz naranjo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398838"/>
            <a:ext cx="9144000" cy="1655762"/>
          </a:xfrm>
        </p:spPr>
        <p:txBody>
          <a:bodyPr>
            <a:normAutofit fontScale="55000" lnSpcReduction="20000"/>
          </a:bodyPr>
          <a:lstStyle/>
          <a:p>
            <a:r>
              <a:rPr lang="es-ES" dirty="0" err="1" smtClean="0"/>
              <a:t>NOMBRE:Delmar</a:t>
            </a:r>
            <a:r>
              <a:rPr lang="es-ES" dirty="0" smtClean="0"/>
              <a:t> Dahir </a:t>
            </a:r>
            <a:r>
              <a:rPr lang="es-ES" dirty="0" err="1" smtClean="0"/>
              <a:t>Donis</a:t>
            </a:r>
            <a:r>
              <a:rPr lang="es-ES" dirty="0" smtClean="0"/>
              <a:t> Agreda</a:t>
            </a:r>
          </a:p>
          <a:p>
            <a:r>
              <a:rPr lang="es-ES" dirty="0" err="1" smtClean="0"/>
              <a:t>GRADO:Cuarto</a:t>
            </a:r>
            <a:r>
              <a:rPr lang="es-ES" dirty="0" smtClean="0"/>
              <a:t> mecánica</a:t>
            </a:r>
          </a:p>
          <a:p>
            <a:r>
              <a:rPr lang="es-ES" dirty="0" smtClean="0"/>
              <a:t>SECCION:B</a:t>
            </a:r>
          </a:p>
          <a:p>
            <a:r>
              <a:rPr lang="es-ES" dirty="0" smtClean="0"/>
              <a:t>MATERIA:Computacion1</a:t>
            </a:r>
          </a:p>
          <a:p>
            <a:r>
              <a:rPr lang="es-ES" dirty="0" smtClean="0"/>
              <a:t>PROFESOR: GUZTAVO</a:t>
            </a:r>
          </a:p>
          <a:p>
            <a:r>
              <a:rPr lang="es-ES" dirty="0" smtClean="0"/>
              <a:t>CICLO ESCOLAR:2025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51757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TECLADO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teclado de la computadora es un dispositivo de entrada con teclas que se presionan para escribir letras, números, símbolos y comandos en una computadora u otro dispositivo electrónico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88053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MOUSE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mouse es un dispositivo de entrada de la computadora que permite controlar el cursor en la pantalla para interactuar con el entorno gráfico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21701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MEMORIA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memoria de la computadora es un componente electrónico que almacena datos e instrucciones para que el procesador los use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85869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MONITOR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monitor de computadora es un dispositivo de salida que muestra información visual generada por el ordenador. Funciona como una interfaz entre la máquina y el usuario, permitiéndole ver y manipular datos, desde navegar por internet hasta editar documentos. 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18621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DISCO DURO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disco duro es un dispositivo de almacenamiento de datos a largo plazo para computadoras y otros aparatos electrónicos. Guarda permanentemente el sistema operativo, aplicaciones y archivos como documentos, música y fotos, incluso cuando la computadora está apagada. Los discos duros existen como </a:t>
            </a:r>
            <a:r>
              <a:rPr lang="es-ES" dirty="0" smtClean="0">
                <a:hlinkClick r:id="rId2"/>
              </a:rPr>
              <a:t>unidades internas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84041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5333" y="322792"/>
            <a:ext cx="10515600" cy="1325563"/>
          </a:xfrm>
        </p:spPr>
        <p:txBody>
          <a:bodyPr/>
          <a:lstStyle/>
          <a:p>
            <a:r>
              <a:rPr lang="es-ES" dirty="0" smtClean="0"/>
              <a:t>Partes internas y externas de una computadora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partes internas de una computadora incluyen el procesador (CPU), la placa base, la memoria RAM, el disco duro o SSD, la fuente de poder y las tarjetas de video y sonido. Las partes externas, también llamadas periféricos, son el monitor, teclado, ratón (mouse), bocinas, impresora y micrófono, que permiten la interacción con el equipo. 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2844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373591"/>
            <a:ext cx="10515600" cy="1325563"/>
          </a:xfrm>
        </p:spPr>
        <p:txBody>
          <a:bodyPr/>
          <a:lstStyle/>
          <a:p>
            <a:r>
              <a:rPr lang="es-ES" dirty="0" smtClean="0"/>
              <a:t>PARTES INTERNAS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185102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TARJETA</a:t>
            </a:r>
          </a:p>
          <a:p>
            <a:pPr marL="0" indent="0">
              <a:buNone/>
            </a:pPr>
            <a:r>
              <a:rPr lang="es-ES" dirty="0" smtClean="0"/>
              <a:t>CPU </a:t>
            </a:r>
          </a:p>
          <a:p>
            <a:pPr marL="0" indent="0">
              <a:buNone/>
            </a:pPr>
            <a:r>
              <a:rPr lang="es-ES" dirty="0" smtClean="0"/>
              <a:t>MEMORIA RAM</a:t>
            </a:r>
          </a:p>
          <a:p>
            <a:pPr marL="0" indent="0">
              <a:buNone/>
            </a:pPr>
            <a:r>
              <a:rPr lang="es-ES" dirty="0" smtClean="0"/>
              <a:t>DISCO DE ALMACENAMIENTO</a:t>
            </a:r>
          </a:p>
          <a:p>
            <a:pPr marL="0" indent="0">
              <a:buNone/>
            </a:pPr>
            <a:r>
              <a:rPr lang="es-ES" dirty="0" smtClean="0"/>
              <a:t>FUENTE ALIMENTACION 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94139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1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1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1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1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03867" y="424391"/>
            <a:ext cx="10515600" cy="1325563"/>
          </a:xfrm>
        </p:spPr>
        <p:txBody>
          <a:bodyPr/>
          <a:lstStyle/>
          <a:p>
            <a:r>
              <a:rPr lang="es-ES" dirty="0" smtClean="0"/>
              <a:t>MEMORIA RAM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effectLst/>
              </a:rPr>
              <a:t>La memoria de acceso aleatorio es una memoria de almacenaje a corto plazo. El sistema operativo de ordenadores u otros dispositivos utiliza la memoria RAM para guardar de forma temporal todos los programas y sus procesos de ejecución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10997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495034"/>
            <a:ext cx="10837334" cy="1325563"/>
          </a:xfrm>
        </p:spPr>
        <p:txBody>
          <a:bodyPr/>
          <a:lstStyle/>
          <a:p>
            <a:r>
              <a:rPr lang="es-ES" dirty="0" smtClean="0"/>
              <a:t>CPU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>
              <a:effectLst/>
            </a:endParaRPr>
          </a:p>
          <a:p>
            <a:r>
              <a:rPr lang="es-ES" dirty="0" smtClean="0"/>
              <a:t>es el "cerebro" de la computadora, el componente que ejecuta el sistema operativo y las aplicaciones al procesar datos y ejecutar instrucciones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27337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22792"/>
            <a:ext cx="10515600" cy="1325563"/>
          </a:xfrm>
        </p:spPr>
        <p:txBody>
          <a:bodyPr/>
          <a:lstStyle/>
          <a:p>
            <a:r>
              <a:rPr lang="es-ES" dirty="0" smtClean="0"/>
              <a:t>MEMORIA RAM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effectLst/>
              </a:rPr>
              <a:t>La memoria de acceso aleatorio es una memoria de almacenaje a corto plazo. El sistema operativo de ordenadores u otros dispositivos utiliza la memoria RAM para guardar de forma temporal todos los programas y sus procesos </a:t>
            </a:r>
            <a:r>
              <a:rPr lang="es-ES" dirty="0" smtClean="0">
                <a:effectLst/>
              </a:rPr>
              <a:t>e ejecución.​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90545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PROCESADOR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effectLst/>
              </a:rPr>
              <a:t>Un procesador, también conocido como </a:t>
            </a:r>
          </a:p>
          <a:p>
            <a:r>
              <a:rPr lang="es-ES" b="1" dirty="0" smtClean="0">
                <a:hlinkClick r:id="rId2"/>
              </a:rPr>
              <a:t>CPU</a:t>
            </a:r>
            <a:r>
              <a:rPr lang="es-ES" dirty="0" smtClean="0"/>
              <a:t> (Unidad Central de Procesamiento), es el "cerebro" de un dispositivo electrónico que ejecuta instrucciones y procesa datos. Es un componente de hardware fundamental que se encarga de las tareas y acciones del sistema operativo y las aplicaciones. Su funcionamiento es crucial para la velocidad y el rendimiento general del dispositivo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96455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DICO DE ALMACENAMIENTO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effectLst/>
              </a:rPr>
              <a:t>Un disco de almacenamiento es un </a:t>
            </a:r>
          </a:p>
          <a:p>
            <a:r>
              <a:rPr lang="es-ES" dirty="0" smtClean="0"/>
              <a:t>dispositivo de hardware que guarda y recupera datos digitales en una computadora u otro dispositivo electrónico. Los tipos más comunes son los </a:t>
            </a:r>
            <a:r>
              <a:rPr lang="es-ES" b="1" dirty="0" smtClean="0"/>
              <a:t>discos duros (HDD)</a:t>
            </a:r>
            <a:r>
              <a:rPr lang="es-ES" dirty="0" smtClean="0"/>
              <a:t>, que usan discos magnéticos giratorios, y las </a:t>
            </a:r>
            <a:r>
              <a:rPr lang="es-ES" b="1" dirty="0" smtClean="0"/>
              <a:t>unidades de estado sólido (SSD)</a:t>
            </a:r>
            <a:r>
              <a:rPr lang="es-ES" dirty="0" smtClean="0"/>
              <a:t>, que utilizan chips de memoria flash. Los SSD son más rápidos y resistentes que los HDD, que suelen ser más baratos y con mayor capacidad de almacenamiento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66639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PARTES EXTERNAS DE LA COMPUTADORA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TECLADO </a:t>
            </a:r>
          </a:p>
          <a:p>
            <a:r>
              <a:rPr lang="es-ES" dirty="0" smtClean="0"/>
              <a:t>MOUSE</a:t>
            </a:r>
          </a:p>
          <a:p>
            <a:r>
              <a:rPr lang="es-ES" dirty="0" smtClean="0"/>
              <a:t>MEMORIA</a:t>
            </a:r>
          </a:p>
          <a:p>
            <a:r>
              <a:rPr lang="es-ES" dirty="0" smtClean="0"/>
              <a:t>MONITOR</a:t>
            </a:r>
          </a:p>
          <a:p>
            <a:r>
              <a:rPr lang="es-ES" dirty="0" smtClean="0"/>
              <a:t>DISC DURO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29408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548</Words>
  <Application>Microsoft Office PowerPoint</Application>
  <PresentationFormat>Panorámica</PresentationFormat>
  <Paragraphs>44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de Office</vt:lpstr>
      <vt:lpstr>Instituto de educación diversificada INED santa cruz naranjo</vt:lpstr>
      <vt:lpstr>Partes internas y externas de una computadora</vt:lpstr>
      <vt:lpstr>PARTES INTERNAS</vt:lpstr>
      <vt:lpstr>MEMORIA RAM</vt:lpstr>
      <vt:lpstr>CPU</vt:lpstr>
      <vt:lpstr>MEMORIA RAM</vt:lpstr>
      <vt:lpstr>PROCESADOR</vt:lpstr>
      <vt:lpstr>DICO DE ALMACENAMIENTO</vt:lpstr>
      <vt:lpstr>PARTES EXTERNAS DE LA COMPUTADORA</vt:lpstr>
      <vt:lpstr>TECLADO</vt:lpstr>
      <vt:lpstr>MOUSE</vt:lpstr>
      <vt:lpstr>MEMORIA</vt:lpstr>
      <vt:lpstr>MONITOR</vt:lpstr>
      <vt:lpstr>DISCO DURO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de educación diversificada INED santa cruz naranjo</dc:title>
  <dc:creator>GNet</dc:creator>
  <cp:lastModifiedBy>GNet</cp:lastModifiedBy>
  <cp:revision>6</cp:revision>
  <dcterms:created xsi:type="dcterms:W3CDTF">2025-10-28T18:20:07Z</dcterms:created>
  <dcterms:modified xsi:type="dcterms:W3CDTF">2025-10-28T18:59:30Z</dcterms:modified>
</cp:coreProperties>
</file>