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-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096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7621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09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813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059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543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229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507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491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045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627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E3CB5-1B41-4407-A77C-C1EA6A92B36F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17B16-6BF9-4E1B-AA89-C39F04EC60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870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ES" b="1" dirty="0" err="1" smtClean="0"/>
              <a:t>Nombre</a:t>
            </a:r>
            <a:r>
              <a:rPr lang="es-ES" dirty="0" err="1" smtClean="0"/>
              <a:t>.Rudy</a:t>
            </a:r>
            <a:r>
              <a:rPr lang="es-ES" dirty="0" smtClean="0"/>
              <a:t> de </a:t>
            </a:r>
            <a:r>
              <a:rPr lang="es-ES" dirty="0" err="1" smtClean="0"/>
              <a:t>jesus</a:t>
            </a:r>
            <a:r>
              <a:rPr lang="es-ES" dirty="0" smtClean="0"/>
              <a:t> Aguilar Ruano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b="1" dirty="0" smtClean="0"/>
              <a:t>grado</a:t>
            </a:r>
            <a:r>
              <a:rPr lang="es-ES" dirty="0" smtClean="0"/>
              <a:t>:4to mecánica</a:t>
            </a:r>
            <a:br>
              <a:rPr lang="es-ES" dirty="0" smtClean="0"/>
            </a:br>
            <a:r>
              <a:rPr lang="es-ES" dirty="0"/>
              <a:t> </a:t>
            </a:r>
            <a:r>
              <a:rPr lang="es-ES" dirty="0" smtClean="0"/>
              <a:t>       </a:t>
            </a:r>
            <a:r>
              <a:rPr lang="es-ES" b="1" dirty="0" err="1" smtClean="0"/>
              <a:t>sección</a:t>
            </a:r>
            <a:r>
              <a:rPr lang="es-ES" dirty="0" err="1" smtClean="0"/>
              <a:t>:A</a:t>
            </a:r>
            <a:r>
              <a:rPr lang="es-ES" dirty="0"/>
              <a:t/>
            </a:r>
            <a:br>
              <a:rPr lang="es-ES" dirty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785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790700"/>
            <a:ext cx="11620500" cy="46561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00" y="4632313"/>
            <a:ext cx="2196514" cy="1814512"/>
          </a:xfr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25"/>
          <a:stretch/>
        </p:blipFill>
        <p:spPr>
          <a:xfrm>
            <a:off x="7734971" y="4540612"/>
            <a:ext cx="1902484" cy="1906213"/>
          </a:xfrm>
          <a:prstGeom prst="rect">
            <a:avLst/>
          </a:prstGeom>
        </p:spPr>
      </p:pic>
      <p:sp>
        <p:nvSpPr>
          <p:cNvPr id="9" name="Llamada ovalada 8"/>
          <p:cNvSpPr/>
          <p:nvPr/>
        </p:nvSpPr>
        <p:spPr>
          <a:xfrm>
            <a:off x="2285415" y="3069393"/>
            <a:ext cx="1562686" cy="126960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SOY CAPERUSITA ROJA </a:t>
            </a:r>
            <a:endParaRPr lang="es-GT" dirty="0"/>
          </a:p>
        </p:txBody>
      </p:sp>
      <p:sp>
        <p:nvSpPr>
          <p:cNvPr id="10" name="Llamada con línea 3 9"/>
          <p:cNvSpPr/>
          <p:nvPr/>
        </p:nvSpPr>
        <p:spPr>
          <a:xfrm>
            <a:off x="7569200" y="3479800"/>
            <a:ext cx="1447800" cy="859200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SOY EL LOBO</a:t>
            </a:r>
            <a:endParaRPr lang="es-GT" dirty="0"/>
          </a:p>
        </p:txBody>
      </p:sp>
      <p:sp>
        <p:nvSpPr>
          <p:cNvPr id="11" name="Llamada de nube 10"/>
          <p:cNvSpPr/>
          <p:nvPr/>
        </p:nvSpPr>
        <p:spPr>
          <a:xfrm>
            <a:off x="9334500" y="3423011"/>
            <a:ext cx="1562100" cy="120930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MUCHO GUSTO</a:t>
            </a:r>
            <a:endParaRPr lang="es-GT" dirty="0"/>
          </a:p>
        </p:txBody>
      </p:sp>
      <p:sp>
        <p:nvSpPr>
          <p:cNvPr id="12" name="Llamada rectangular 11"/>
          <p:cNvSpPr/>
          <p:nvPr/>
        </p:nvSpPr>
        <p:spPr>
          <a:xfrm>
            <a:off x="3944899" y="3489312"/>
            <a:ext cx="1338301" cy="114300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COMO ESTAS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81868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07407E-6 C 0.06901 4.07407E-6 0.125 0.05601 0.125 0.125 C 0.125 0.19398 0.06901 0.25 2.08333E-7 0.25 C -0.06901 0.25 -0.125 0.19398 -0.125 0.125 C -0.125 0.05601 -0.06901 4.07407E-6 2.08333E-7 4.07407E-6 Z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17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Nombre.Rudy de jesus Aguilar Ruano  grado:4to mecánica         sección:A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Nombre.Rudy de jesus Aguilar Ruano  grado:4to mecánica         sección:A</dc:title>
  <dc:creator>GNet</dc:creator>
  <cp:lastModifiedBy>GNet</cp:lastModifiedBy>
  <cp:revision>5</cp:revision>
  <dcterms:created xsi:type="dcterms:W3CDTF">2025-11-04T18:06:08Z</dcterms:created>
  <dcterms:modified xsi:type="dcterms:W3CDTF">2025-11-04T18:39:18Z</dcterms:modified>
</cp:coreProperties>
</file>