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960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148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6358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149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717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07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745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229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531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9436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7356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817D1-81B0-456C-85AB-18B0EC913CE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0F1CD-4F56-4DD3-A2A8-F9C142E6B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52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RUDY DE JESUS AGUILAR RUANO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766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" y="1713502"/>
            <a:ext cx="11328400" cy="486727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287769"/>
              </p:ext>
            </p:extLst>
          </p:nvPr>
        </p:nvGraphicFramePr>
        <p:xfrm>
          <a:off x="92075" y="92075"/>
          <a:ext cx="10668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Objeto empaquetador del shell" showAsIcon="1" r:id="rId4" imgW="1066680" imgH="592200" progId="Package">
                  <p:embed/>
                </p:oleObj>
              </mc:Choice>
              <mc:Fallback>
                <p:oleObj name="Objeto empaquetador del shell" showAsIcon="1" r:id="rId4" imgW="1066680" imgH="5922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066800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6"/>
          <a:srcRect l="-12712" t="-1667" r="50456" b="926"/>
          <a:stretch/>
        </p:blipFill>
        <p:spPr>
          <a:xfrm>
            <a:off x="8635084" y="4050725"/>
            <a:ext cx="2444292" cy="2507238"/>
          </a:xfrm>
          <a:prstGeom prst="rect">
            <a:avLst/>
          </a:prstGeom>
        </p:spPr>
      </p:pic>
      <p:pic>
        <p:nvPicPr>
          <p:cNvPr id="10" name="Marcador de contenido 9"/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458" y="4050725"/>
            <a:ext cx="2359541" cy="2187385"/>
          </a:xfr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75" y="3968645"/>
            <a:ext cx="1930400" cy="2207408"/>
          </a:xfrm>
          <a:prstGeom prst="rect">
            <a:avLst/>
          </a:prstGeom>
        </p:spPr>
      </p:pic>
      <p:sp>
        <p:nvSpPr>
          <p:cNvPr id="14" name="Llamada ovalada 13"/>
          <p:cNvSpPr/>
          <p:nvPr/>
        </p:nvSpPr>
        <p:spPr>
          <a:xfrm>
            <a:off x="1452064" y="2697163"/>
            <a:ext cx="1408702" cy="105187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SOY EL ZORRO</a:t>
            </a:r>
            <a:endParaRPr lang="es-GT" dirty="0"/>
          </a:p>
        </p:txBody>
      </p:sp>
      <p:sp>
        <p:nvSpPr>
          <p:cNvPr id="15" name="Llamada rectangular redondeada 14"/>
          <p:cNvSpPr/>
          <p:nvPr/>
        </p:nvSpPr>
        <p:spPr>
          <a:xfrm>
            <a:off x="2555875" y="3749040"/>
            <a:ext cx="1343451" cy="7962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COMO LES VA</a:t>
            </a:r>
            <a:endParaRPr lang="es-GT" dirty="0"/>
          </a:p>
        </p:txBody>
      </p:sp>
      <p:sp>
        <p:nvSpPr>
          <p:cNvPr id="16" name="Llamada ovalada 15"/>
          <p:cNvSpPr/>
          <p:nvPr/>
        </p:nvSpPr>
        <p:spPr>
          <a:xfrm>
            <a:off x="5133458" y="2867860"/>
            <a:ext cx="1449977" cy="111376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 LLAMO BOTAS</a:t>
            </a:r>
            <a:endParaRPr lang="es-GT" dirty="0"/>
          </a:p>
        </p:txBody>
      </p:sp>
      <p:sp>
        <p:nvSpPr>
          <p:cNvPr id="17" name="Llamada de nube 16"/>
          <p:cNvSpPr/>
          <p:nvPr/>
        </p:nvSpPr>
        <p:spPr>
          <a:xfrm>
            <a:off x="8817861" y="1900962"/>
            <a:ext cx="2535939" cy="132213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SOY DORA LA EXPLORADORA</a:t>
            </a:r>
            <a:endParaRPr lang="es-GT" dirty="0"/>
          </a:p>
        </p:txBody>
      </p:sp>
      <p:sp>
        <p:nvSpPr>
          <p:cNvPr id="18" name="Llamada ovalada 17"/>
          <p:cNvSpPr/>
          <p:nvPr/>
        </p:nvSpPr>
        <p:spPr>
          <a:xfrm>
            <a:off x="10141442" y="3153906"/>
            <a:ext cx="1600987" cy="8147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SALUDOS</a:t>
            </a:r>
            <a:endParaRPr lang="es-GT" dirty="0"/>
          </a:p>
        </p:txBody>
      </p:sp>
      <p:sp>
        <p:nvSpPr>
          <p:cNvPr id="19" name="Llamada de nube 18"/>
          <p:cNvSpPr/>
          <p:nvPr/>
        </p:nvSpPr>
        <p:spPr>
          <a:xfrm>
            <a:off x="6831874" y="4271554"/>
            <a:ext cx="1632857" cy="83602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 GUSTA COMER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53862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Paquete</vt:lpstr>
      <vt:lpstr>RUDY DE JESUS AGUILAR RUANO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RUDY DE JESUS AGUILAR RUANO</dc:title>
  <dc:creator>GNet</dc:creator>
  <cp:lastModifiedBy>GNet</cp:lastModifiedBy>
  <cp:revision>2</cp:revision>
  <dcterms:created xsi:type="dcterms:W3CDTF">2025-11-04T18:48:49Z</dcterms:created>
  <dcterms:modified xsi:type="dcterms:W3CDTF">2025-11-04T18:56:11Z</dcterms:modified>
</cp:coreProperties>
</file>