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1B982000-0A1B-4BC1-9333-F5C69A1BA803}"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325241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1B982000-0A1B-4BC1-9333-F5C69A1BA803}"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383436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1B982000-0A1B-4BC1-9333-F5C69A1BA803}"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338843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1B982000-0A1B-4BC1-9333-F5C69A1BA803}"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1189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B982000-0A1B-4BC1-9333-F5C69A1BA803}"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377464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1B982000-0A1B-4BC1-9333-F5C69A1BA803}"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146117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1B982000-0A1B-4BC1-9333-F5C69A1BA803}" type="datetimeFigureOut">
              <a:rPr lang="es-GT" smtClean="0"/>
              <a:t>28/10/2025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161693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1B982000-0A1B-4BC1-9333-F5C69A1BA803}" type="datetimeFigureOut">
              <a:rPr lang="es-GT" smtClean="0"/>
              <a:t>28/10/2025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217214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B982000-0A1B-4BC1-9333-F5C69A1BA803}" type="datetimeFigureOut">
              <a:rPr lang="es-GT" smtClean="0"/>
              <a:t>28/10/2025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196695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B982000-0A1B-4BC1-9333-F5C69A1BA803}"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26993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B982000-0A1B-4BC1-9333-F5C69A1BA803}"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C428B1-719E-496D-8FEB-DAD0D6E40B79}" type="slidenum">
              <a:rPr lang="es-GT" smtClean="0"/>
              <a:t>‹Nº›</a:t>
            </a:fld>
            <a:endParaRPr lang="es-GT"/>
          </a:p>
        </p:txBody>
      </p:sp>
    </p:spTree>
    <p:extLst>
      <p:ext uri="{BB962C8B-B14F-4D97-AF65-F5344CB8AC3E}">
        <p14:creationId xmlns:p14="http://schemas.microsoft.com/office/powerpoint/2010/main" val="193286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82000-0A1B-4BC1-9333-F5C69A1BA803}" type="datetimeFigureOut">
              <a:rPr lang="es-GT" smtClean="0"/>
              <a:t>28/10/2025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428B1-719E-496D-8FEB-DAD0D6E40B79}" type="slidenum">
              <a:rPr lang="es-GT" smtClean="0"/>
              <a:t>‹Nº›</a:t>
            </a:fld>
            <a:endParaRPr lang="es-GT"/>
          </a:p>
        </p:txBody>
      </p:sp>
    </p:spTree>
    <p:extLst>
      <p:ext uri="{BB962C8B-B14F-4D97-AF65-F5344CB8AC3E}">
        <p14:creationId xmlns:p14="http://schemas.microsoft.com/office/powerpoint/2010/main" val="115293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search?client=firefox-b-d&amp;sca_esv=92debb9001157326&amp;q=c%C3%A1mara+web&amp;source=lnms&amp;fbs=AIIjpHx4nJjfGojPVHhEACUHPiMQht6_BFq6vBIoFFRK7qchKEWEvuc0Hbw31oEI7c8o3y4MyqtV5m4rLCGDMco7dQbsyVZo3CdefTO1xHPlJOkCcbd77bqPTXysArDy5D2d7h1xDMJf7ACbGXdoitZkDVj-Zb4Kf7gAv3rZDcOt34VHgcP0bJ_ds4uDGzDCt48Z5D0nKGvfdc2G89k97wAvix7Qlj9O0Q&amp;sa=X&amp;ved=2ahUKEwiZ1rCDxceQAxXgSTABHcDVJIAQgK4QegYIAAgAEBU&amp;biw=1366&amp;bih=604&amp;dpr=1" TargetMode="External"/><Relationship Id="rId3" Type="http://schemas.openxmlformats.org/officeDocument/2006/relationships/hyperlink" Target="https://www.google.com/search?client=firefox-b-d&amp;sca_esv=92debb9001157326&amp;q=teclado&amp;source=lnms&amp;fbs=AIIjpHx4nJjfGojPVHhEACUHPiMQht6_BFq6vBIoFFRK7qchKEWEvuc0Hbw31oEI7c8o3y4MyqtV5m4rLCGDMco7dQbsyVZo3CdefTO1xHPlJOkCcbd77bqPTXysArDy5D2d7h1xDMJf7ACbGXdoitZkDVj-Zb4Kf7gAv3rZDcOt34VHgcP0bJ_ds4uDGzDCt48Z5D0nKGvfdc2G89k97wAvix7Qlj9O0Q&amp;sa=X&amp;ved=2ahUKEwiZ1rCDxceQAxXgSTABHcDVJIAQgK4QegYIAAgAEBA&amp;biw=1366&amp;bih=604&amp;dpr=1" TargetMode="External"/><Relationship Id="rId7" Type="http://schemas.openxmlformats.org/officeDocument/2006/relationships/hyperlink" Target="https://www.google.com/search?client=firefox-b-d&amp;sca_esv=92debb9001157326&amp;q=esc%C3%A1ner&amp;source=lnms&amp;fbs=AIIjpHx4nJjfGojPVHhEACUHPiMQht6_BFq6vBIoFFRK7qchKEWEvuc0Hbw31oEI7c8o3y4MyqtV5m4rLCGDMco7dQbsyVZo3CdefTO1xHPlJOkCcbd77bqPTXysArDy5D2d7h1xDMJf7ACbGXdoitZkDVj-Zb4Kf7gAv3rZDcOt34VHgcP0bJ_ds4uDGzDCt48Z5D0nKGvfdc2G89k97wAvix7Qlj9O0Q&amp;sa=X&amp;ved=2ahUKEwiZ1rCDxceQAxXgSTABHcDVJIAQgK4QegYIAAgAEBQ&amp;biw=1366&amp;bih=604&amp;dpr=1" TargetMode="External"/><Relationship Id="rId2" Type="http://schemas.openxmlformats.org/officeDocument/2006/relationships/hyperlink" Target="https://www.google.com/search?client=firefox-b-d&amp;sca_esv=92debb9001157326&amp;q=monitor&amp;source=lnms&amp;fbs=AIIjpHx4nJjfGojPVHhEACUHPiMQht6_BFq6vBIoFFRK7qchKEWEvuc0Hbw31oEI7c8o3y4MyqtV5m4rLCGDMco7dQbsyVZo3CdefTO1xHPlJOkCcbd77bqPTXysArDy5D2d7h1xDMJf7ACbGXdoitZkDVj-Zb4Kf7gAv3rZDcOt34VHgcP0bJ_ds4uDGzDCt48Z5D0nKGvfdc2G89k97wAvix7Qlj9O0Q&amp;sa=X&amp;ved=2ahUKEwiZ1rCDxceQAxXgSTABHcDVJIAQgK4QegYIAAgAEA8&amp;biw=1366&amp;bih=604&amp;dpr=1" TargetMode="External"/><Relationship Id="rId1" Type="http://schemas.openxmlformats.org/officeDocument/2006/relationships/slideLayout" Target="../slideLayouts/slideLayout2.xml"/><Relationship Id="rId6" Type="http://schemas.openxmlformats.org/officeDocument/2006/relationships/hyperlink" Target="https://www.google.com/search?client=firefox-b-d&amp;sca_esv=92debb9001157326&amp;q=impresora&amp;source=lnms&amp;fbs=AIIjpHx4nJjfGojPVHhEACUHPiMQht6_BFq6vBIoFFRK7qchKEWEvuc0Hbw31oEI7c8o3y4MyqtV5m4rLCGDMco7dQbsyVZo3CdefTO1xHPlJOkCcbd77bqPTXysArDy5D2d7h1xDMJf7ACbGXdoitZkDVj-Zb4Kf7gAv3rZDcOt34VHgcP0bJ_ds4uDGzDCt48Z5D0nKGvfdc2G89k97wAvix7Qlj9O0Q&amp;sa=X&amp;ved=2ahUKEwiZ1rCDxceQAxXgSTABHcDVJIAQgK4QegYIAAgAEBM&amp;biw=1366&amp;bih=604&amp;dpr=1" TargetMode="External"/><Relationship Id="rId5" Type="http://schemas.openxmlformats.org/officeDocument/2006/relationships/hyperlink" Target="https://www.google.com/search?client=firefox-b-d&amp;sca_esv=92debb9001157326&amp;q=bocinas&amp;source=lnms&amp;fbs=AIIjpHx4nJjfGojPVHhEACUHPiMQht6_BFq6vBIoFFRK7qchKEWEvuc0Hbw31oEI7c8o3y4MyqtV5m4rLCGDMco7dQbsyVZo3CdefTO1xHPlJOkCcbd77bqPTXysArDy5D2d7h1xDMJf7ACbGXdoitZkDVj-Zb4Kf7gAv3rZDcOt34VHgcP0bJ_ds4uDGzDCt48Z5D0nKGvfdc2G89k97wAvix7Qlj9O0Q&amp;sa=X&amp;ved=2ahUKEwiZ1rCDxceQAxXgSTABHcDVJIAQgK4QegYIAAgAEBI&amp;biw=1366&amp;bih=604&amp;dpr=1" TargetMode="External"/><Relationship Id="rId4" Type="http://schemas.openxmlformats.org/officeDocument/2006/relationships/hyperlink" Target="https://www.google.com/search?client=firefox-b-d&amp;sca_esv=92debb9001157326&amp;q=mouse&amp;source=lnms&amp;fbs=AIIjpHx4nJjfGojPVHhEACUHPiMQht6_BFq6vBIoFFRK7qchKEWEvuc0Hbw31oEI7c8o3y4MyqtV5m4rLCGDMco7dQbsyVZo3CdefTO1xHPlJOkCcbd77bqPTXysArDy5D2d7h1xDMJf7ACbGXdoitZkDVj-Zb4Kf7gAv3rZDcOt34VHgcP0bJ_ds4uDGzDCt48Z5D0nKGvfdc2G89k97wAvix7Qlj9O0Q&amp;sa=X&amp;ved=2ahUKEwiZ1rCDxceQAxXgSTABHcDVJIAQgK4QegYIAAgAEBE&amp;biw=1366&amp;bih=604&amp;dpr=1" TargetMode="External"/><Relationship Id="rId9" Type="http://schemas.openxmlformats.org/officeDocument/2006/relationships/hyperlink" Target="https://www.google.com/search?client=firefox-b-d&amp;sca_esv=92debb9001157326&amp;q=micr%C3%B3fono&amp;source=lnms&amp;fbs=AIIjpHx4nJjfGojPVHhEACUHPiMQht6_BFq6vBIoFFRK7qchKEWEvuc0Hbw31oEI7c8o3y4MyqtV5m4rLCGDMco7dQbsyVZo3CdefTO1xHPlJOkCcbd77bqPTXysArDy5D2d7h1xDMJf7ACbGXdoitZkDVj-Zb4Kf7gAv3rZDcOt34VHgcP0bJ_ds4uDGzDCt48Z5D0nKGvfdc2G89k97wAvix7Qlj9O0Q&amp;sa=X&amp;ved=2ahUKEwiZ1rCDxceQAxXgSTABHcDVJIAQgK4QegYIAAgAEBY&amp;biw=1366&amp;bih=604&amp;dpr=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err="1" smtClean="0"/>
              <a:t>Insituto</a:t>
            </a:r>
            <a:r>
              <a:rPr lang="es-ES" dirty="0" smtClean="0"/>
              <a:t> de educación </a:t>
            </a:r>
            <a:r>
              <a:rPr lang="es-ES" dirty="0" err="1" smtClean="0"/>
              <a:t>divercificada</a:t>
            </a:r>
            <a:r>
              <a:rPr lang="es-ES" dirty="0" smtClean="0"/>
              <a:t> INED santa cruz naranjo</a:t>
            </a:r>
            <a:endParaRPr lang="es-GT" dirty="0"/>
          </a:p>
        </p:txBody>
      </p:sp>
      <p:sp>
        <p:nvSpPr>
          <p:cNvPr id="3" name="Subtítulo 2"/>
          <p:cNvSpPr>
            <a:spLocks noGrp="1"/>
          </p:cNvSpPr>
          <p:nvPr>
            <p:ph type="subTitle" idx="1"/>
          </p:nvPr>
        </p:nvSpPr>
        <p:spPr>
          <a:xfrm>
            <a:off x="1498600" y="3614738"/>
            <a:ext cx="9144000" cy="1655762"/>
          </a:xfrm>
        </p:spPr>
        <p:txBody>
          <a:bodyPr>
            <a:normAutofit fontScale="77500" lnSpcReduction="20000"/>
          </a:bodyPr>
          <a:lstStyle/>
          <a:p>
            <a:pPr algn="l"/>
            <a:r>
              <a:rPr lang="es-ES" b="1" dirty="0" err="1" smtClean="0"/>
              <a:t>Nombre</a:t>
            </a:r>
            <a:r>
              <a:rPr lang="es-ES" dirty="0" err="1" smtClean="0"/>
              <a:t>:Rudy</a:t>
            </a:r>
            <a:r>
              <a:rPr lang="es-ES" dirty="0" smtClean="0"/>
              <a:t> de </a:t>
            </a:r>
            <a:r>
              <a:rPr lang="es-ES" dirty="0" err="1" smtClean="0"/>
              <a:t>jesus</a:t>
            </a:r>
            <a:r>
              <a:rPr lang="es-ES" dirty="0" smtClean="0"/>
              <a:t> Aguilar ruano</a:t>
            </a:r>
          </a:p>
          <a:p>
            <a:pPr algn="r"/>
            <a:r>
              <a:rPr lang="es-ES" b="1" dirty="0" smtClean="0"/>
              <a:t>Grado</a:t>
            </a:r>
            <a:r>
              <a:rPr lang="es-ES" dirty="0" smtClean="0"/>
              <a:t>:4to mecánica    </a:t>
            </a:r>
            <a:r>
              <a:rPr lang="es-ES" b="1" dirty="0" err="1" smtClean="0"/>
              <a:t>Seccion</a:t>
            </a:r>
            <a:r>
              <a:rPr lang="es-ES" dirty="0" err="1" smtClean="0"/>
              <a:t>:A</a:t>
            </a:r>
            <a:endParaRPr lang="es-ES" dirty="0" smtClean="0"/>
          </a:p>
          <a:p>
            <a:pPr algn="l"/>
            <a:r>
              <a:rPr lang="es-ES" b="1" dirty="0" err="1" smtClean="0"/>
              <a:t>Materia</a:t>
            </a:r>
            <a:r>
              <a:rPr lang="es-ES" dirty="0" err="1" smtClean="0"/>
              <a:t>:computacion</a:t>
            </a:r>
            <a:endParaRPr lang="es-ES" dirty="0"/>
          </a:p>
          <a:p>
            <a:r>
              <a:rPr lang="es-ES" b="1" dirty="0" err="1" smtClean="0"/>
              <a:t>Maestro</a:t>
            </a:r>
            <a:r>
              <a:rPr lang="es-ES" dirty="0" err="1" smtClean="0"/>
              <a:t>:Gustavo</a:t>
            </a:r>
            <a:endParaRPr lang="es-ES" dirty="0" smtClean="0"/>
          </a:p>
          <a:p>
            <a:pPr algn="r"/>
            <a:r>
              <a:rPr lang="es-ES" b="1" dirty="0" smtClean="0"/>
              <a:t>Ciclo escolar</a:t>
            </a:r>
            <a:r>
              <a:rPr lang="es-ES" dirty="0" smtClean="0"/>
              <a:t>:2025</a:t>
            </a:r>
          </a:p>
          <a:p>
            <a:endParaRPr lang="es-ES" dirty="0" smtClean="0"/>
          </a:p>
          <a:p>
            <a:endParaRPr lang="es-GT" dirty="0"/>
          </a:p>
        </p:txBody>
      </p:sp>
    </p:spTree>
    <p:extLst>
      <p:ext uri="{BB962C8B-B14F-4D97-AF65-F5344CB8AC3E}">
        <p14:creationId xmlns:p14="http://schemas.microsoft.com/office/powerpoint/2010/main" val="12813883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teclado</a:t>
            </a:r>
            <a:endParaRPr lang="es-GT" dirty="0"/>
          </a:p>
        </p:txBody>
      </p:sp>
      <p:sp>
        <p:nvSpPr>
          <p:cNvPr id="3" name="Marcador de contenido 2"/>
          <p:cNvSpPr>
            <a:spLocks noGrp="1"/>
          </p:cNvSpPr>
          <p:nvPr>
            <p:ph idx="1"/>
          </p:nvPr>
        </p:nvSpPr>
        <p:spPr/>
        <p:txBody>
          <a:bodyPr/>
          <a:lstStyle/>
          <a:p>
            <a:r>
              <a:rPr lang="es-GT" dirty="0" smtClean="0"/>
              <a:t>El teclado de la computadora es un dispositivo de entrada con teclas que se presionan para escribir letras, números, símbolos y comandos en una computadora u otro dispositivo electrónico. Es una de las principales herramientas de hardware para interactuar con un equipo, permitiendo introducir información y realizar acciones a través del sistema operativo y las aplicaciones. </a:t>
            </a:r>
          </a:p>
          <a:p>
            <a:endParaRPr lang="es-GT" dirty="0"/>
          </a:p>
        </p:txBody>
      </p:sp>
      <p:pic>
        <p:nvPicPr>
          <p:cNvPr id="4" name="Imagen 3"/>
          <p:cNvPicPr>
            <a:picLocks noChangeAspect="1"/>
          </p:cNvPicPr>
          <p:nvPr/>
        </p:nvPicPr>
        <p:blipFill>
          <a:blip r:embed="rId2"/>
          <a:stretch>
            <a:fillRect/>
          </a:stretch>
        </p:blipFill>
        <p:spPr>
          <a:xfrm>
            <a:off x="6718300" y="3810000"/>
            <a:ext cx="4038600" cy="2019300"/>
          </a:xfrm>
          <a:prstGeom prst="rect">
            <a:avLst/>
          </a:prstGeom>
        </p:spPr>
      </p:pic>
    </p:spTree>
    <p:extLst>
      <p:ext uri="{BB962C8B-B14F-4D97-AF65-F5344CB8AC3E}">
        <p14:creationId xmlns:p14="http://schemas.microsoft.com/office/powerpoint/2010/main" val="28273435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monitor</a:t>
            </a:r>
            <a:endParaRPr lang="es-GT" dirty="0"/>
          </a:p>
        </p:txBody>
      </p:sp>
      <p:sp>
        <p:nvSpPr>
          <p:cNvPr id="3" name="Marcador de contenido 2"/>
          <p:cNvSpPr>
            <a:spLocks noGrp="1"/>
          </p:cNvSpPr>
          <p:nvPr>
            <p:ph idx="1"/>
          </p:nvPr>
        </p:nvSpPr>
        <p:spPr>
          <a:xfrm>
            <a:off x="508000" y="1690688"/>
            <a:ext cx="10515600" cy="4351338"/>
          </a:xfrm>
        </p:spPr>
        <p:txBody>
          <a:bodyPr/>
          <a:lstStyle/>
          <a:p>
            <a:r>
              <a:rPr lang="es-GT" dirty="0" smtClean="0"/>
              <a:t>Un monitor de computadora es un dispositivo de salida que muestra información visual generada por el ordenador. Funciona como una interfaz entre la máquina y el usuario, permitiéndole ver y manipular datos, desde navegar por internet hasta editar documentos. </a:t>
            </a:r>
          </a:p>
          <a:p>
            <a:endParaRPr lang="es-GT" dirty="0"/>
          </a:p>
        </p:txBody>
      </p:sp>
      <p:pic>
        <p:nvPicPr>
          <p:cNvPr id="4" name="Imagen 3"/>
          <p:cNvPicPr>
            <a:picLocks noChangeAspect="1"/>
          </p:cNvPicPr>
          <p:nvPr/>
        </p:nvPicPr>
        <p:blipFill>
          <a:blip r:embed="rId2"/>
          <a:stretch>
            <a:fillRect/>
          </a:stretch>
        </p:blipFill>
        <p:spPr>
          <a:xfrm>
            <a:off x="7532687" y="3878262"/>
            <a:ext cx="2017713" cy="1587055"/>
          </a:xfrm>
          <a:prstGeom prst="rect">
            <a:avLst/>
          </a:prstGeom>
        </p:spPr>
      </p:pic>
    </p:spTree>
    <p:extLst>
      <p:ext uri="{BB962C8B-B14F-4D97-AF65-F5344CB8AC3E}">
        <p14:creationId xmlns:p14="http://schemas.microsoft.com/office/powerpoint/2010/main" val="27011657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3">
                                            <p:txEl>
                                              <p:pRg st="0" end="0"/>
                                            </p:txEl>
                                          </p:spTgt>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mouse</a:t>
            </a:r>
            <a:endParaRPr lang="es-GT" dirty="0"/>
          </a:p>
        </p:txBody>
      </p:sp>
      <p:sp>
        <p:nvSpPr>
          <p:cNvPr id="3" name="Marcador de contenido 2"/>
          <p:cNvSpPr>
            <a:spLocks noGrp="1"/>
          </p:cNvSpPr>
          <p:nvPr>
            <p:ph idx="1"/>
          </p:nvPr>
        </p:nvSpPr>
        <p:spPr/>
        <p:txBody>
          <a:bodyPr/>
          <a:lstStyle/>
          <a:p>
            <a:r>
              <a:rPr lang="es-GT" dirty="0" smtClean="0"/>
              <a:t>n mouse es un dispositivo de entrada de la computadora que permite controlar el cursor en la pantalla para interactuar con el entorno gráfico. Se mueve sobre una superficie plana y, al hacerlo, el cursor se desplaza en el monitor. Los modelos modernos suelen tener dos botones (izquierdo y derecho) y una rueda de desplazamiento, que puede ser utilizada para navegar hacia arriba y hacia abajo. El mouse puede conectarse por cable (USB) o de forma inalámbrica (Bluetooth). </a:t>
            </a:r>
          </a:p>
          <a:p>
            <a:endParaRPr lang="es-GT" dirty="0"/>
          </a:p>
        </p:txBody>
      </p:sp>
      <p:pic>
        <p:nvPicPr>
          <p:cNvPr id="4" name="Imagen 3"/>
          <p:cNvPicPr>
            <a:picLocks noChangeAspect="1"/>
          </p:cNvPicPr>
          <p:nvPr/>
        </p:nvPicPr>
        <p:blipFill>
          <a:blip r:embed="rId2"/>
          <a:stretch>
            <a:fillRect/>
          </a:stretch>
        </p:blipFill>
        <p:spPr>
          <a:xfrm>
            <a:off x="8394700" y="4600731"/>
            <a:ext cx="2403475" cy="1352393"/>
          </a:xfrm>
          <a:prstGeom prst="rect">
            <a:avLst/>
          </a:prstGeom>
        </p:spPr>
      </p:pic>
    </p:spTree>
    <p:extLst>
      <p:ext uri="{BB962C8B-B14F-4D97-AF65-F5344CB8AC3E}">
        <p14:creationId xmlns:p14="http://schemas.microsoft.com/office/powerpoint/2010/main" val="2580940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bocina</a:t>
            </a:r>
            <a:endParaRPr lang="es-GT" dirty="0"/>
          </a:p>
        </p:txBody>
      </p:sp>
      <p:sp>
        <p:nvSpPr>
          <p:cNvPr id="3" name="Marcador de contenido 2"/>
          <p:cNvSpPr>
            <a:spLocks noGrp="1"/>
          </p:cNvSpPr>
          <p:nvPr>
            <p:ph idx="1"/>
          </p:nvPr>
        </p:nvSpPr>
        <p:spPr/>
        <p:txBody>
          <a:bodyPr/>
          <a:lstStyle/>
          <a:p>
            <a:r>
              <a:rPr lang="es-GT" dirty="0" smtClean="0">
                <a:effectLst/>
              </a:rPr>
              <a:t>Visión general creada por IA</a:t>
            </a:r>
          </a:p>
          <a:p>
            <a:r>
              <a:rPr lang="es-GT" dirty="0" smtClean="0"/>
              <a:t>Las bocinas de computadora son dispositivos que convierten la señal eléctrica de la computadora en sonido, permitiendo al usuario escuchar audio como música, videos, o alertas del sistema. Funcionan como un transductor </a:t>
            </a:r>
            <a:r>
              <a:rPr lang="es-GT" dirty="0" err="1" smtClean="0"/>
              <a:t>electroacústico</a:t>
            </a:r>
            <a:r>
              <a:rPr lang="es-GT" dirty="0" smtClean="0"/>
              <a:t> y pueden venir integradas en la computadora portátil o como periféricos externos conectados a través de cables USB, Bluetooth, o el puerto de audio. </a:t>
            </a:r>
          </a:p>
          <a:p>
            <a:endParaRPr lang="es-GT" dirty="0"/>
          </a:p>
        </p:txBody>
      </p:sp>
      <p:pic>
        <p:nvPicPr>
          <p:cNvPr id="4" name="Imagen 3"/>
          <p:cNvPicPr>
            <a:picLocks noChangeAspect="1"/>
          </p:cNvPicPr>
          <p:nvPr/>
        </p:nvPicPr>
        <p:blipFill>
          <a:blip r:embed="rId2"/>
          <a:stretch>
            <a:fillRect/>
          </a:stretch>
        </p:blipFill>
        <p:spPr>
          <a:xfrm>
            <a:off x="9398000" y="4775200"/>
            <a:ext cx="1731962" cy="1731962"/>
          </a:xfrm>
          <a:prstGeom prst="rect">
            <a:avLst/>
          </a:prstGeom>
        </p:spPr>
      </p:pic>
    </p:spTree>
    <p:extLst>
      <p:ext uri="{BB962C8B-B14F-4D97-AF65-F5344CB8AC3E}">
        <p14:creationId xmlns:p14="http://schemas.microsoft.com/office/powerpoint/2010/main" val="270523826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impresora</a:t>
            </a:r>
            <a:endParaRPr lang="es-GT" dirty="0"/>
          </a:p>
        </p:txBody>
      </p:sp>
      <p:sp>
        <p:nvSpPr>
          <p:cNvPr id="3" name="Marcador de contenido 2"/>
          <p:cNvSpPr>
            <a:spLocks noGrp="1"/>
          </p:cNvSpPr>
          <p:nvPr>
            <p:ph idx="1"/>
          </p:nvPr>
        </p:nvSpPr>
        <p:spPr/>
        <p:txBody>
          <a:bodyPr/>
          <a:lstStyle/>
          <a:p>
            <a:r>
              <a:rPr lang="es-GT" dirty="0" smtClean="0">
                <a:effectLst/>
              </a:rPr>
              <a:t>Para elegir una impresora, considera el tipo de impresión y el volumen: </a:t>
            </a:r>
          </a:p>
          <a:p>
            <a:r>
              <a:rPr lang="es-GT" b="1" dirty="0" smtClean="0"/>
              <a:t>inyección de tinta</a:t>
            </a:r>
            <a:r>
              <a:rPr lang="es-GT" dirty="0" smtClean="0"/>
              <a:t> para uso ocasional en casa, </a:t>
            </a:r>
            <a:r>
              <a:rPr lang="es-GT" b="1" dirty="0" smtClean="0"/>
              <a:t>láser</a:t>
            </a:r>
            <a:r>
              <a:rPr lang="es-GT" dirty="0" smtClean="0"/>
              <a:t> para documentos frecuentes en oficinas, y </a:t>
            </a:r>
            <a:r>
              <a:rPr lang="es-GT" b="1" dirty="0" smtClean="0"/>
              <a:t>multifunción</a:t>
            </a:r>
            <a:r>
              <a:rPr lang="es-GT" dirty="0" smtClean="0"/>
              <a:t> si necesitas copiar y escanear además de imprimir. </a:t>
            </a:r>
            <a:endParaRPr lang="es-GT" dirty="0"/>
          </a:p>
        </p:txBody>
      </p:sp>
      <p:pic>
        <p:nvPicPr>
          <p:cNvPr id="4" name="Imagen 3"/>
          <p:cNvPicPr>
            <a:picLocks noChangeAspect="1"/>
          </p:cNvPicPr>
          <p:nvPr/>
        </p:nvPicPr>
        <p:blipFill>
          <a:blip r:embed="rId2"/>
          <a:stretch>
            <a:fillRect/>
          </a:stretch>
        </p:blipFill>
        <p:spPr>
          <a:xfrm>
            <a:off x="5054599" y="3708399"/>
            <a:ext cx="4016375" cy="2263775"/>
          </a:xfrm>
          <a:prstGeom prst="rect">
            <a:avLst/>
          </a:prstGeom>
        </p:spPr>
      </p:pic>
    </p:spTree>
    <p:extLst>
      <p:ext uri="{BB962C8B-B14F-4D97-AF65-F5344CB8AC3E}">
        <p14:creationId xmlns:p14="http://schemas.microsoft.com/office/powerpoint/2010/main" val="3909639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r>
              <a:rPr lang="es-ES" dirty="0" err="1" smtClean="0"/>
              <a:t>Agradesco</a:t>
            </a:r>
            <a:r>
              <a:rPr lang="es-ES" dirty="0" smtClean="0"/>
              <a:t> por la buena presentación aprendimos cosas nuevas</a:t>
            </a:r>
            <a:endParaRPr lang="es-GT" dirty="0"/>
          </a:p>
        </p:txBody>
      </p:sp>
    </p:spTree>
    <p:extLst>
      <p:ext uri="{BB962C8B-B14F-4D97-AF65-F5344CB8AC3E}">
        <p14:creationId xmlns:p14="http://schemas.microsoft.com/office/powerpoint/2010/main" val="41562578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Partes internas y externas de una computadora</a:t>
            </a:r>
            <a:endParaRPr lang="es-GT" dirty="0"/>
          </a:p>
        </p:txBody>
      </p:sp>
      <p:sp>
        <p:nvSpPr>
          <p:cNvPr id="3" name="Marcador de contenido 2"/>
          <p:cNvSpPr>
            <a:spLocks noGrp="1"/>
          </p:cNvSpPr>
          <p:nvPr>
            <p:ph idx="1"/>
          </p:nvPr>
        </p:nvSpPr>
        <p:spPr/>
        <p:txBody>
          <a:bodyPr/>
          <a:lstStyle/>
          <a:p>
            <a:r>
              <a:rPr lang="es-GT" dirty="0" smtClean="0"/>
              <a:t>Las partes internas de una computadora incluyen el procesador (CPU), la placa base, la memoria RAM, el disco duro o SSD, la fuente de poder y las tarjetas de video y sonido. Las partes externas, también llamadas periféricos, son el monitor, teclado, ratón (mouse), bocinas, impresora y micrófono, que permiten la interacción con el equipo. </a:t>
            </a:r>
          </a:p>
          <a:p>
            <a:endParaRPr lang="es-GT" dirty="0"/>
          </a:p>
        </p:txBody>
      </p:sp>
    </p:spTree>
    <p:extLst>
      <p:ext uri="{BB962C8B-B14F-4D97-AF65-F5344CB8AC3E}">
        <p14:creationId xmlns:p14="http://schemas.microsoft.com/office/powerpoint/2010/main" val="1367304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Partes internas</a:t>
            </a:r>
            <a:endParaRPr lang="es-GT" dirty="0"/>
          </a:p>
        </p:txBody>
      </p:sp>
      <p:sp>
        <p:nvSpPr>
          <p:cNvPr id="3" name="Marcador de contenido 2"/>
          <p:cNvSpPr>
            <a:spLocks noGrp="1"/>
          </p:cNvSpPr>
          <p:nvPr>
            <p:ph idx="1"/>
          </p:nvPr>
        </p:nvSpPr>
        <p:spPr>
          <a:xfrm>
            <a:off x="1130300" y="1952625"/>
            <a:ext cx="10515600" cy="4351338"/>
          </a:xfrm>
        </p:spPr>
        <p:txBody>
          <a:bodyPr/>
          <a:lstStyle/>
          <a:p>
            <a:r>
              <a:rPr lang="es-ES" dirty="0" smtClean="0"/>
              <a:t>.memoria </a:t>
            </a:r>
            <a:r>
              <a:rPr lang="es-ES" dirty="0" err="1" smtClean="0"/>
              <a:t>ram</a:t>
            </a:r>
            <a:endParaRPr lang="es-ES" dirty="0" smtClean="0"/>
          </a:p>
          <a:p>
            <a:r>
              <a:rPr lang="es-ES" dirty="0" smtClean="0"/>
              <a:t>.monitor</a:t>
            </a:r>
          </a:p>
          <a:p>
            <a:r>
              <a:rPr lang="es-ES" dirty="0" smtClean="0"/>
              <a:t>Tarjeta madre</a:t>
            </a:r>
          </a:p>
          <a:p>
            <a:r>
              <a:rPr lang="es-ES" dirty="0" smtClean="0"/>
              <a:t>.procesador</a:t>
            </a:r>
          </a:p>
          <a:p>
            <a:r>
              <a:rPr lang="es-ES" dirty="0" smtClean="0"/>
              <a:t>.</a:t>
            </a:r>
            <a:r>
              <a:rPr lang="es-ES" dirty="0" err="1" smtClean="0"/>
              <a:t>cpu</a:t>
            </a:r>
            <a:endParaRPr lang="es-GT" dirty="0"/>
          </a:p>
        </p:txBody>
      </p:sp>
    </p:spTree>
    <p:extLst>
      <p:ext uri="{BB962C8B-B14F-4D97-AF65-F5344CB8AC3E}">
        <p14:creationId xmlns:p14="http://schemas.microsoft.com/office/powerpoint/2010/main" val="3335003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Memoria </a:t>
            </a:r>
            <a:r>
              <a:rPr lang="es-ES" dirty="0" err="1" smtClean="0"/>
              <a:t>ram</a:t>
            </a:r>
            <a:endParaRPr lang="es-GT" dirty="0"/>
          </a:p>
        </p:txBody>
      </p:sp>
      <p:sp>
        <p:nvSpPr>
          <p:cNvPr id="3" name="Marcador de contenido 2"/>
          <p:cNvSpPr>
            <a:spLocks noGrp="1"/>
          </p:cNvSpPr>
          <p:nvPr>
            <p:ph idx="1"/>
          </p:nvPr>
        </p:nvSpPr>
        <p:spPr/>
        <p:txBody>
          <a:bodyPr/>
          <a:lstStyle/>
          <a:p>
            <a:r>
              <a:rPr lang="es-ES" dirty="0" smtClean="0"/>
              <a:t>La memoria RAM </a:t>
            </a:r>
            <a:r>
              <a:rPr lang="es-ES" b="1" dirty="0" smtClean="0"/>
              <a:t>se encarga de almacenar temporalmente los datos que el procesador está utilizando en ese momento</a:t>
            </a:r>
            <a:r>
              <a:rPr lang="es-ES" dirty="0" smtClean="0"/>
              <a:t>. Cuando se abre un programa, este se carga en la memoria RAM para que el procesador pueda acceder a él. Cuando se cierra el programa, los datos se eliminan de la memoria RAM.</a:t>
            </a:r>
            <a:endParaRPr lang="es-GT" dirty="0"/>
          </a:p>
        </p:txBody>
      </p:sp>
      <p:graphicFrame>
        <p:nvGraphicFramePr>
          <p:cNvPr id="4" name="Objeto 3"/>
          <p:cNvGraphicFramePr>
            <a:graphicFrameLocks noChangeAspect="1"/>
          </p:cNvGraphicFramePr>
          <p:nvPr>
            <p:extLst>
              <p:ext uri="{D42A27DB-BD31-4B8C-83A1-F6EECF244321}">
                <p14:modId xmlns:p14="http://schemas.microsoft.com/office/powerpoint/2010/main" val="4016136256"/>
              </p:ext>
            </p:extLst>
          </p:nvPr>
        </p:nvGraphicFramePr>
        <p:xfrm>
          <a:off x="92075" y="92075"/>
          <a:ext cx="3429000" cy="592138"/>
        </p:xfrm>
        <a:graphic>
          <a:graphicData uri="http://schemas.openxmlformats.org/presentationml/2006/ole">
            <mc:AlternateContent xmlns:mc="http://schemas.openxmlformats.org/markup-compatibility/2006">
              <mc:Choice xmlns:v="urn:schemas-microsoft-com:vml" Requires="v">
                <p:oleObj spid="_x0000_s1029" name="Objeto empaquetador del shell" showAsIcon="1" r:id="rId3" imgW="3428640" imgH="592200" progId="Package">
                  <p:embed/>
                </p:oleObj>
              </mc:Choice>
              <mc:Fallback>
                <p:oleObj name="Objeto empaquetador del shell" showAsIcon="1" r:id="rId3" imgW="3428640" imgH="592200" progId="Package">
                  <p:embed/>
                  <p:pic>
                    <p:nvPicPr>
                      <p:cNvPr id="0" name=""/>
                      <p:cNvPicPr/>
                      <p:nvPr/>
                    </p:nvPicPr>
                    <p:blipFill>
                      <a:blip r:embed="rId4"/>
                      <a:stretch>
                        <a:fillRect/>
                      </a:stretch>
                    </p:blipFill>
                    <p:spPr>
                      <a:xfrm>
                        <a:off x="92075" y="92075"/>
                        <a:ext cx="3429000" cy="592138"/>
                      </a:xfrm>
                      <a:prstGeom prst="rect">
                        <a:avLst/>
                      </a:prstGeom>
                    </p:spPr>
                  </p:pic>
                </p:oleObj>
              </mc:Fallback>
            </mc:AlternateContent>
          </a:graphicData>
        </a:graphic>
      </p:graphicFrame>
      <p:pic>
        <p:nvPicPr>
          <p:cNvPr id="5" name="Imagen 4"/>
          <p:cNvPicPr>
            <a:picLocks noChangeAspect="1"/>
          </p:cNvPicPr>
          <p:nvPr/>
        </p:nvPicPr>
        <p:blipFill>
          <a:blip r:embed="rId5"/>
          <a:stretch>
            <a:fillRect/>
          </a:stretch>
        </p:blipFill>
        <p:spPr>
          <a:xfrm>
            <a:off x="6413500" y="3891756"/>
            <a:ext cx="3568700" cy="2007394"/>
          </a:xfrm>
          <a:prstGeom prst="rect">
            <a:avLst/>
          </a:prstGeom>
        </p:spPr>
      </p:pic>
    </p:spTree>
    <p:extLst>
      <p:ext uri="{BB962C8B-B14F-4D97-AF65-F5344CB8AC3E}">
        <p14:creationId xmlns:p14="http://schemas.microsoft.com/office/powerpoint/2010/main" val="16682146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monitor</a:t>
            </a:r>
            <a:endParaRPr lang="es-GT" dirty="0"/>
          </a:p>
        </p:txBody>
      </p:sp>
      <p:sp>
        <p:nvSpPr>
          <p:cNvPr id="3" name="Marcador de contenido 2"/>
          <p:cNvSpPr>
            <a:spLocks noGrp="1"/>
          </p:cNvSpPr>
          <p:nvPr>
            <p:ph idx="1"/>
          </p:nvPr>
        </p:nvSpPr>
        <p:spPr/>
        <p:txBody>
          <a:bodyPr>
            <a:normAutofit/>
          </a:bodyPr>
          <a:lstStyle/>
          <a:p>
            <a:r>
              <a:rPr lang="es-GT" dirty="0" smtClean="0"/>
              <a:t>Un monitor es un dispositivo de salida de una computadora que muestra información visualmente, como texto, imágenes y videos, que son procesados por la computadora. Esencialmente, es la pantalla que permite al usuario interactuar con el sistema, permitiéndole ver lo que está sucediendo en la pantalla, desde páginas web hasta juegos y documentos. </a:t>
            </a:r>
          </a:p>
          <a:p>
            <a:pPr marL="0" indent="0">
              <a:buNone/>
            </a:pPr>
            <a:endParaRPr lang="es-GT" dirty="0"/>
          </a:p>
        </p:txBody>
      </p:sp>
      <p:pic>
        <p:nvPicPr>
          <p:cNvPr id="4" name="Imagen 3"/>
          <p:cNvPicPr>
            <a:picLocks noChangeAspect="1"/>
          </p:cNvPicPr>
          <p:nvPr/>
        </p:nvPicPr>
        <p:blipFill>
          <a:blip r:embed="rId2"/>
          <a:stretch>
            <a:fillRect/>
          </a:stretch>
        </p:blipFill>
        <p:spPr>
          <a:xfrm>
            <a:off x="7315199" y="3825240"/>
            <a:ext cx="3251201" cy="2796032"/>
          </a:xfrm>
          <a:prstGeom prst="rect">
            <a:avLst/>
          </a:prstGeom>
        </p:spPr>
      </p:pic>
    </p:spTree>
    <p:extLst>
      <p:ext uri="{BB962C8B-B14F-4D97-AF65-F5344CB8AC3E}">
        <p14:creationId xmlns:p14="http://schemas.microsoft.com/office/powerpoint/2010/main" val="25758634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Tarjeta madre</a:t>
            </a:r>
            <a:endParaRPr lang="es-GT" dirty="0"/>
          </a:p>
        </p:txBody>
      </p:sp>
      <p:pic>
        <p:nvPicPr>
          <p:cNvPr id="4" name="Marcador de contenido 3"/>
          <p:cNvPicPr>
            <a:picLocks noGrp="1" noChangeAspect="1"/>
          </p:cNvPicPr>
          <p:nvPr>
            <p:ph idx="1"/>
          </p:nvPr>
        </p:nvPicPr>
        <p:blipFill>
          <a:blip r:embed="rId2"/>
          <a:stretch>
            <a:fillRect/>
          </a:stretch>
        </p:blipFill>
        <p:spPr>
          <a:xfrm>
            <a:off x="6642100" y="3999706"/>
            <a:ext cx="2819400" cy="1628775"/>
          </a:xfrm>
          <a:prstGeom prst="rect">
            <a:avLst/>
          </a:prstGeom>
        </p:spPr>
      </p:pic>
      <p:sp>
        <p:nvSpPr>
          <p:cNvPr id="5" name="Rectángulo 4"/>
          <p:cNvSpPr/>
          <p:nvPr/>
        </p:nvSpPr>
        <p:spPr>
          <a:xfrm>
            <a:off x="838200" y="2197438"/>
            <a:ext cx="6096000" cy="2031325"/>
          </a:xfrm>
          <a:prstGeom prst="rect">
            <a:avLst/>
          </a:prstGeom>
        </p:spPr>
        <p:txBody>
          <a:bodyPr>
            <a:spAutoFit/>
          </a:bodyPr>
          <a:lstStyle/>
          <a:p>
            <a:r>
              <a:rPr lang="es-GT" dirty="0" smtClean="0"/>
              <a:t>La tarjeta madre es la placa de circuito impreso principal de una computadora que conecta todos sus componentes, actuando como el eje central que les permite comunicarse entre sí. Es fundamental porque distribuye energía y permite la comunicación entre el procesador (CPU), la memoria RAM, el disco duro y otros dispositivos, sin la cual el equipo no podría funcionar. </a:t>
            </a:r>
            <a:endParaRPr lang="es-GT" dirty="0"/>
          </a:p>
        </p:txBody>
      </p:sp>
    </p:spTree>
    <p:extLst>
      <p:ext uri="{BB962C8B-B14F-4D97-AF65-F5344CB8AC3E}">
        <p14:creationId xmlns:p14="http://schemas.microsoft.com/office/powerpoint/2010/main" val="2708611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procesador</a:t>
            </a:r>
            <a:endParaRPr lang="es-GT" dirty="0"/>
          </a:p>
        </p:txBody>
      </p:sp>
      <p:sp>
        <p:nvSpPr>
          <p:cNvPr id="3" name="Marcador de contenido 2"/>
          <p:cNvSpPr>
            <a:spLocks noGrp="1"/>
          </p:cNvSpPr>
          <p:nvPr>
            <p:ph idx="1"/>
          </p:nvPr>
        </p:nvSpPr>
        <p:spPr/>
        <p:txBody>
          <a:bodyPr/>
          <a:lstStyle/>
          <a:p>
            <a:r>
              <a:rPr lang="es-GT" dirty="0" smtClean="0"/>
              <a:t>Un procesador es el "cerebro" de un dispositivo electrónico, ya que se encarga de ejecutar instrucciones y realizar cálculos para que el sistema funcione. Su función principal es procesar datos, recibir información de la memoria (RAM), realizar las operaciones necesarias y enviar los resultados. Este componente es esencial para que el sistema operativo y las aplicaciones se ejecuten correctamente y permite que los dispositivos realicen múltiples tareas al mismo tiempo</a:t>
            </a:r>
            <a:endParaRPr lang="es-GT" b="1" dirty="0"/>
          </a:p>
        </p:txBody>
      </p:sp>
      <p:pic>
        <p:nvPicPr>
          <p:cNvPr id="4" name="Imagen 3"/>
          <p:cNvPicPr>
            <a:picLocks noChangeAspect="1"/>
          </p:cNvPicPr>
          <p:nvPr/>
        </p:nvPicPr>
        <p:blipFill>
          <a:blip r:embed="rId2"/>
          <a:stretch>
            <a:fillRect/>
          </a:stretch>
        </p:blipFill>
        <p:spPr>
          <a:xfrm>
            <a:off x="7103533" y="4685506"/>
            <a:ext cx="2891367" cy="1626394"/>
          </a:xfrm>
          <a:prstGeom prst="rect">
            <a:avLst/>
          </a:prstGeom>
        </p:spPr>
      </p:pic>
    </p:spTree>
    <p:extLst>
      <p:ext uri="{BB962C8B-B14F-4D97-AF65-F5344CB8AC3E}">
        <p14:creationId xmlns:p14="http://schemas.microsoft.com/office/powerpoint/2010/main" val="417812351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Disco de </a:t>
            </a:r>
            <a:r>
              <a:rPr lang="es-ES" dirty="0" err="1" smtClean="0"/>
              <a:t>almacenimiento</a:t>
            </a:r>
            <a:endParaRPr lang="es-GT" dirty="0"/>
          </a:p>
        </p:txBody>
      </p:sp>
      <p:sp>
        <p:nvSpPr>
          <p:cNvPr id="3" name="Marcador de contenido 2"/>
          <p:cNvSpPr>
            <a:spLocks noGrp="1"/>
          </p:cNvSpPr>
          <p:nvPr>
            <p:ph idx="1"/>
          </p:nvPr>
        </p:nvSpPr>
        <p:spPr/>
        <p:txBody>
          <a:bodyPr/>
          <a:lstStyle/>
          <a:p>
            <a:r>
              <a:rPr lang="es-GT" dirty="0" smtClean="0"/>
              <a:t>Los tres tipos principales de discos duros son HDD (</a:t>
            </a:r>
            <a:r>
              <a:rPr lang="es-GT" dirty="0" err="1" smtClean="0"/>
              <a:t>Hard</a:t>
            </a:r>
            <a:r>
              <a:rPr lang="es-GT" dirty="0" smtClean="0"/>
              <a:t> Disk Drive), SSD (Solid </a:t>
            </a:r>
            <a:r>
              <a:rPr lang="es-GT" dirty="0" err="1" smtClean="0"/>
              <a:t>State</a:t>
            </a:r>
            <a:r>
              <a:rPr lang="es-GT" dirty="0" smtClean="0"/>
              <a:t> Drive) y SSHD (Solid </a:t>
            </a:r>
            <a:r>
              <a:rPr lang="es-GT" dirty="0" err="1" smtClean="0"/>
              <a:t>State</a:t>
            </a:r>
            <a:r>
              <a:rPr lang="es-GT" dirty="0" smtClean="0"/>
              <a:t> </a:t>
            </a:r>
            <a:r>
              <a:rPr lang="es-GT" dirty="0" err="1" smtClean="0"/>
              <a:t>Hybrid</a:t>
            </a:r>
            <a:r>
              <a:rPr lang="es-GT" dirty="0" smtClean="0"/>
              <a:t> Drive). Los HDD son discos magnéticos tradicionales, los SSD son de estado sólido sin partes móviles y los SSHD combinan ambos tipos de tecnología para ofrecer un equilibrio entre capacidad y </a:t>
            </a:r>
            <a:r>
              <a:rPr lang="es-GT" dirty="0" err="1" smtClean="0"/>
              <a:t>velocida</a:t>
            </a:r>
            <a:endParaRPr lang="es-GT" dirty="0"/>
          </a:p>
        </p:txBody>
      </p:sp>
      <p:pic>
        <p:nvPicPr>
          <p:cNvPr id="5" name="Imagen 4"/>
          <p:cNvPicPr>
            <a:picLocks noChangeAspect="1"/>
          </p:cNvPicPr>
          <p:nvPr/>
        </p:nvPicPr>
        <p:blipFill>
          <a:blip r:embed="rId2"/>
          <a:stretch>
            <a:fillRect/>
          </a:stretch>
        </p:blipFill>
        <p:spPr>
          <a:xfrm>
            <a:off x="8623300" y="4001294"/>
            <a:ext cx="2133600" cy="2143125"/>
          </a:xfrm>
          <a:prstGeom prst="rect">
            <a:avLst/>
          </a:prstGeom>
        </p:spPr>
      </p:pic>
    </p:spTree>
    <p:extLst>
      <p:ext uri="{BB962C8B-B14F-4D97-AF65-F5344CB8AC3E}">
        <p14:creationId xmlns:p14="http://schemas.microsoft.com/office/powerpoint/2010/main" val="37118967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0" nodeType="clickEffect">
                                  <p:stCondLst>
                                    <p:cond delay="0"/>
                                  </p:stCondLst>
                                  <p:childTnLst>
                                    <p:anim calcmode="lin" valueType="num">
                                      <p:cBhvr>
                                        <p:cTn id="11" dur="1000"/>
                                        <p:tgtEl>
                                          <p:spTgt spid="3">
                                            <p:txEl>
                                              <p:pRg st="0" end="0"/>
                                            </p:txEl>
                                          </p:spTgt>
                                        </p:tgtEl>
                                        <p:attrNameLst>
                                          <p:attrName>ppt_w</p:attrName>
                                        </p:attrNameLst>
                                      </p:cBhvr>
                                      <p:tavLst>
                                        <p:tav tm="0">
                                          <p:val>
                                            <p:strVal val="ppt_w"/>
                                          </p:val>
                                        </p:tav>
                                        <p:tav tm="100000">
                                          <p:val>
                                            <p:fltVal val="0"/>
                                          </p:val>
                                        </p:tav>
                                      </p:tavLst>
                                    </p:anim>
                                    <p:anim calcmode="lin" valueType="num">
                                      <p:cBhvr>
                                        <p:cTn id="12" dur="1000"/>
                                        <p:tgtEl>
                                          <p:spTgt spid="3">
                                            <p:txEl>
                                              <p:pRg st="0" end="0"/>
                                            </p:txEl>
                                          </p:spTgt>
                                        </p:tgtEl>
                                        <p:attrNameLst>
                                          <p:attrName>ppt_h</p:attrName>
                                        </p:attrNameLst>
                                      </p:cBhvr>
                                      <p:tavLst>
                                        <p:tav tm="0">
                                          <p:val>
                                            <p:strVal val="ppt_h"/>
                                          </p:val>
                                        </p:tav>
                                        <p:tav tm="100000">
                                          <p:val>
                                            <p:fltVal val="0"/>
                                          </p:val>
                                        </p:tav>
                                      </p:tavLst>
                                    </p:anim>
                                    <p:anim calcmode="lin" valueType="num">
                                      <p:cBhvr>
                                        <p:cTn id="13"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14" dur="1000"/>
                                        <p:tgtEl>
                                          <p:spTgt spid="3">
                                            <p:txEl>
                                              <p:pRg st="0" end="0"/>
                                            </p:txEl>
                                          </p:spTgt>
                                        </p:tgtEl>
                                      </p:cBhvr>
                                    </p:animEffect>
                                    <p:set>
                                      <p:cBhvr>
                                        <p:cTn id="1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externas de la computadora</a:t>
            </a:r>
            <a:endParaRPr lang="es-GT" dirty="0"/>
          </a:p>
        </p:txBody>
      </p:sp>
      <p:sp>
        <p:nvSpPr>
          <p:cNvPr id="3" name="Marcador de contenido 2"/>
          <p:cNvSpPr>
            <a:spLocks noGrp="1"/>
          </p:cNvSpPr>
          <p:nvPr>
            <p:ph idx="1"/>
          </p:nvPr>
        </p:nvSpPr>
        <p:spPr/>
        <p:txBody>
          <a:bodyPr/>
          <a:lstStyle/>
          <a:p>
            <a:r>
              <a:rPr lang="es-GT" b="1" dirty="0" smtClean="0">
                <a:hlinkClick r:id="rId2"/>
              </a:rPr>
              <a:t>monitor</a:t>
            </a:r>
            <a:r>
              <a:rPr lang="es-GT" b="1" dirty="0" smtClean="0"/>
              <a:t>, el </a:t>
            </a:r>
            <a:r>
              <a:rPr lang="es-GT" b="1" dirty="0" smtClean="0">
                <a:hlinkClick r:id="rId3"/>
              </a:rPr>
              <a:t>teclado</a:t>
            </a:r>
            <a:r>
              <a:rPr lang="es-GT" b="1" dirty="0" smtClean="0"/>
              <a:t>, el </a:t>
            </a:r>
            <a:r>
              <a:rPr lang="es-GT" b="1" dirty="0" smtClean="0">
                <a:hlinkClick r:id="rId4"/>
              </a:rPr>
              <a:t>mouse</a:t>
            </a:r>
            <a:r>
              <a:rPr lang="es-GT" b="1" dirty="0" smtClean="0"/>
              <a:t>, las </a:t>
            </a:r>
            <a:r>
              <a:rPr lang="es-GT" b="1" dirty="0" smtClean="0">
                <a:hlinkClick r:id="rId5"/>
              </a:rPr>
              <a:t>bocinas</a:t>
            </a:r>
            <a:r>
              <a:rPr lang="es-GT" b="1" dirty="0" smtClean="0"/>
              <a:t>, la </a:t>
            </a:r>
            <a:r>
              <a:rPr lang="es-GT" b="1" dirty="0" smtClean="0">
                <a:hlinkClick r:id="rId6"/>
              </a:rPr>
              <a:t>impresora</a:t>
            </a:r>
            <a:r>
              <a:rPr lang="es-GT" b="1" dirty="0" smtClean="0"/>
              <a:t>, el </a:t>
            </a:r>
            <a:r>
              <a:rPr lang="es-GT" b="1" dirty="0" smtClean="0">
                <a:hlinkClick r:id="rId7"/>
              </a:rPr>
              <a:t>escáner</a:t>
            </a:r>
            <a:r>
              <a:rPr lang="es-GT" b="1" dirty="0" smtClean="0"/>
              <a:t>, la </a:t>
            </a:r>
            <a:r>
              <a:rPr lang="es-GT" b="1" dirty="0" smtClean="0">
                <a:hlinkClick r:id="rId8"/>
              </a:rPr>
              <a:t>cámara web</a:t>
            </a:r>
            <a:r>
              <a:rPr lang="es-GT" b="1" dirty="0" smtClean="0"/>
              <a:t> y el </a:t>
            </a:r>
            <a:r>
              <a:rPr lang="es-GT" b="1" dirty="0" smtClean="0">
                <a:hlinkClick r:id="rId9"/>
              </a:rPr>
              <a:t>micrófono</a:t>
            </a:r>
            <a:r>
              <a:rPr lang="es-GT" dirty="0" smtClean="0"/>
              <a:t>, </a:t>
            </a:r>
            <a:endParaRPr lang="es-GT" dirty="0"/>
          </a:p>
        </p:txBody>
      </p:sp>
    </p:spTree>
    <p:extLst>
      <p:ext uri="{BB962C8B-B14F-4D97-AF65-F5344CB8AC3E}">
        <p14:creationId xmlns:p14="http://schemas.microsoft.com/office/powerpoint/2010/main" val="49741269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0" end="0"/>
                                            </p:txEl>
                                          </p:spTgt>
                                        </p:tgtEl>
                                        <p:attrNameLst>
                                          <p:attrName>style.color</p:attrName>
                                        </p:attrNameLst>
                                      </p:cBhvr>
                                      <p:to>
                                        <p:clrVal>
                                          <a:schemeClr val="accent2"/>
                                        </p:clrVal>
                                      </p:to>
                                    </p:set>
                                    <p:set>
                                      <p:cBhvr>
                                        <p:cTn id="13" dur="500" fill="hold"/>
                                        <p:tgtEl>
                                          <p:spTgt spid="3">
                                            <p:txEl>
                                              <p:pRg st="0" end="0"/>
                                            </p:txEl>
                                          </p:spTgt>
                                        </p:tgtEl>
                                        <p:attrNameLst>
                                          <p:attrName>fillcolor</p:attrName>
                                        </p:attrNameLst>
                                      </p:cBhvr>
                                      <p:to>
                                        <p:clrVal>
                                          <a:schemeClr val="accent2"/>
                                        </p:clrVal>
                                      </p:to>
                                    </p:set>
                                    <p:set>
                                      <p:cBhvr>
                                        <p:cTn id="14"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786</Words>
  <Application>Microsoft Office PowerPoint</Application>
  <PresentationFormat>Panorámica</PresentationFormat>
  <Paragraphs>39</Paragraphs>
  <Slides>15</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Tema de Office</vt:lpstr>
      <vt:lpstr>Paquete</vt:lpstr>
      <vt:lpstr>Insituto de educación divercificada INED santa cruz naranjo</vt:lpstr>
      <vt:lpstr>Partes internas y externas de una computadora</vt:lpstr>
      <vt:lpstr>Partes internas</vt:lpstr>
      <vt:lpstr>Memoria ram</vt:lpstr>
      <vt:lpstr>monitor</vt:lpstr>
      <vt:lpstr>Tarjeta madre</vt:lpstr>
      <vt:lpstr>procesador</vt:lpstr>
      <vt:lpstr>Disco de almacenimiento</vt:lpstr>
      <vt:lpstr>Partes externas de la computadora</vt:lpstr>
      <vt:lpstr>teclado</vt:lpstr>
      <vt:lpstr>monitor</vt:lpstr>
      <vt:lpstr>mouse</vt:lpstr>
      <vt:lpstr>bocina</vt:lpstr>
      <vt:lpstr>impresora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Insituto de educación divercificada INED santa cruz naranjo</dc:title>
  <dc:creator>GNet</dc:creator>
  <cp:lastModifiedBy>GNet</cp:lastModifiedBy>
  <cp:revision>6</cp:revision>
  <dcterms:created xsi:type="dcterms:W3CDTF">2025-10-28T18:18:51Z</dcterms:created>
  <dcterms:modified xsi:type="dcterms:W3CDTF">2025-10-28T18:58:47Z</dcterms:modified>
</cp:coreProperties>
</file>