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032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384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721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1806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3886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25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799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580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84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611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725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9AA8F-A746-401B-876A-59DDA8471E11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7209C-93BE-4D6E-9460-6314B743959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315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Edras de </a:t>
            </a:r>
            <a:r>
              <a:rPr lang="es-ES" dirty="0" err="1" smtClean="0"/>
              <a:t>Jesus</a:t>
            </a:r>
            <a:r>
              <a:rPr lang="es-ES" dirty="0" smtClean="0"/>
              <a:t>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</a:t>
            </a:r>
            <a:r>
              <a:rPr lang="es-ES" dirty="0" err="1" smtClean="0"/>
              <a:t>Mecanica</a:t>
            </a:r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510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49" y="-407023"/>
            <a:ext cx="11988800" cy="744979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649" y="3035300"/>
            <a:ext cx="3124200" cy="31242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224" y="3210563"/>
            <a:ext cx="2773674" cy="2773674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 flipH="1">
            <a:off x="5072535" y="6159500"/>
            <a:ext cx="2491427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Soy la caperucita roja voy a ver a mi abuela</a:t>
            </a:r>
            <a:endParaRPr lang="es-GT" dirty="0"/>
          </a:p>
        </p:txBody>
      </p:sp>
      <p:sp>
        <p:nvSpPr>
          <p:cNvPr id="15" name="CuadroTexto 14"/>
          <p:cNvSpPr txBox="1"/>
          <p:nvPr/>
        </p:nvSpPr>
        <p:spPr>
          <a:xfrm>
            <a:off x="2155825" y="6039276"/>
            <a:ext cx="1666876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Tengo hambre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5604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Edras de Jesus Garcia Donis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Edras de Jesus Garcia Donis</dc:title>
  <dc:creator>GNet</dc:creator>
  <cp:lastModifiedBy>GNet</cp:lastModifiedBy>
  <cp:revision>4</cp:revision>
  <dcterms:created xsi:type="dcterms:W3CDTF">2025-10-21T18:30:21Z</dcterms:created>
  <dcterms:modified xsi:type="dcterms:W3CDTF">2025-10-21T18:50:30Z</dcterms:modified>
</cp:coreProperties>
</file>