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61C4-C319-4ABD-8296-4C02369278A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FDF7-1DC9-4D4A-87BF-9A658C198DD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759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61C4-C319-4ABD-8296-4C02369278A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FDF7-1DC9-4D4A-87BF-9A658C198DD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826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61C4-C319-4ABD-8296-4C02369278A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FDF7-1DC9-4D4A-87BF-9A658C198DD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237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61C4-C319-4ABD-8296-4C02369278A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FDF7-1DC9-4D4A-87BF-9A658C198DD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355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61C4-C319-4ABD-8296-4C02369278A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FDF7-1DC9-4D4A-87BF-9A658C198DD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8200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61C4-C319-4ABD-8296-4C02369278A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FDF7-1DC9-4D4A-87BF-9A658C198DD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6634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61C4-C319-4ABD-8296-4C02369278A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FDF7-1DC9-4D4A-87BF-9A658C198DD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7881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61C4-C319-4ABD-8296-4C02369278A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FDF7-1DC9-4D4A-87BF-9A658C198DD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7951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61C4-C319-4ABD-8296-4C02369278A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FDF7-1DC9-4D4A-87BF-9A658C198DD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4981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61C4-C319-4ABD-8296-4C02369278A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FDF7-1DC9-4D4A-87BF-9A658C198DD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3192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61C4-C319-4ABD-8296-4C02369278A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FDF7-1DC9-4D4A-87BF-9A658C198DD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0583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B61C4-C319-4ABD-8296-4C02369278A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FDF7-1DC9-4D4A-87BF-9A658C198DD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9444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NOMBRE:Edras</a:t>
            </a:r>
            <a:r>
              <a:rPr lang="es-ES" dirty="0" smtClean="0"/>
              <a:t> de </a:t>
            </a:r>
            <a:r>
              <a:rPr lang="es-ES" dirty="0" err="1" smtClean="0"/>
              <a:t>Jesus</a:t>
            </a:r>
            <a:r>
              <a:rPr lang="es-ES" dirty="0" smtClean="0"/>
              <a:t> </a:t>
            </a:r>
            <a:r>
              <a:rPr lang="es-ES" dirty="0" err="1" smtClean="0"/>
              <a:t>Garcia</a:t>
            </a:r>
            <a:r>
              <a:rPr lang="es-ES" dirty="0" smtClean="0"/>
              <a:t> </a:t>
            </a:r>
            <a:r>
              <a:rPr lang="es-ES" dirty="0" err="1" smtClean="0"/>
              <a:t>Donis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GRADO:4to </a:t>
            </a:r>
            <a:r>
              <a:rPr lang="es-ES" dirty="0" err="1" smtClean="0"/>
              <a:t>Mecanica</a:t>
            </a:r>
            <a:r>
              <a:rPr lang="es-ES" dirty="0" smtClean="0"/>
              <a:t> B</a:t>
            </a:r>
            <a:br>
              <a:rPr lang="es-ES" dirty="0" smtClean="0"/>
            </a:br>
            <a:r>
              <a:rPr lang="es-ES" dirty="0" smtClean="0"/>
              <a:t>SECCION:B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102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650" y="-200128"/>
            <a:ext cx="6949442" cy="6949442"/>
          </a:xfrm>
          <a:prstGeom prst="rect">
            <a:avLst/>
          </a:prstGeom>
        </p:spPr>
      </p:pic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7756" y="3770409"/>
            <a:ext cx="2143125" cy="2143125"/>
          </a:xfr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021" y="3138068"/>
            <a:ext cx="1762125" cy="2590800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6454588" y="57288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GT" dirty="0"/>
          </a:p>
        </p:txBody>
      </p:sp>
      <p:sp>
        <p:nvSpPr>
          <p:cNvPr id="11" name="Llamada rectangular 10"/>
          <p:cNvSpPr/>
          <p:nvPr/>
        </p:nvSpPr>
        <p:spPr>
          <a:xfrm>
            <a:off x="7287706" y="2825423"/>
            <a:ext cx="1273857" cy="1401659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Hola soy caperucita roja voy a ver a mi abuela</a:t>
            </a:r>
            <a:endParaRPr lang="es-GT" dirty="0"/>
          </a:p>
        </p:txBody>
      </p:sp>
      <p:sp>
        <p:nvSpPr>
          <p:cNvPr id="12" name="Llamada de nube 11"/>
          <p:cNvSpPr/>
          <p:nvPr/>
        </p:nvSpPr>
        <p:spPr>
          <a:xfrm>
            <a:off x="3906567" y="782008"/>
            <a:ext cx="2678655" cy="204341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Hola caperucita escuche que vas a ver a tu abuela</a:t>
            </a:r>
            <a:endParaRPr lang="es-GT" dirty="0"/>
          </a:p>
        </p:txBody>
      </p:sp>
      <p:sp>
        <p:nvSpPr>
          <p:cNvPr id="13" name="Llamada ovalada 12"/>
          <p:cNvSpPr/>
          <p:nvPr/>
        </p:nvSpPr>
        <p:spPr>
          <a:xfrm>
            <a:off x="6454588" y="921551"/>
            <a:ext cx="1333948" cy="267216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Si, eso dije justo voy en camino</a:t>
            </a:r>
            <a:endParaRPr lang="es-GT" dirty="0"/>
          </a:p>
        </p:txBody>
      </p:sp>
      <p:sp>
        <p:nvSpPr>
          <p:cNvPr id="14" name="Llamada de nube 13"/>
          <p:cNvSpPr/>
          <p:nvPr/>
        </p:nvSpPr>
        <p:spPr>
          <a:xfrm>
            <a:off x="1968650" y="782008"/>
            <a:ext cx="2452743" cy="205033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Pero caperucita ese no es </a:t>
            </a:r>
            <a:r>
              <a:rPr lang="es-ES" dirty="0" err="1" smtClean="0"/>
              <a:t>rl</a:t>
            </a:r>
            <a:r>
              <a:rPr lang="es-ES" dirty="0" smtClean="0"/>
              <a:t> camino conozco otro donde llegaras </a:t>
            </a:r>
            <a:r>
              <a:rPr lang="es-ES" dirty="0" err="1" smtClean="0"/>
              <a:t>rapido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3529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45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NOMBRE:Edras de Jesus Garcia Donis GRADO:4to Mecanica B SECCION:B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NOMBRE:Edras de Jesus Garcia Donis GRADO:4to Mecanica B SECCION:B</dc:title>
  <dc:creator>GNet</dc:creator>
  <cp:lastModifiedBy>GNet</cp:lastModifiedBy>
  <cp:revision>3</cp:revision>
  <dcterms:created xsi:type="dcterms:W3CDTF">2025-11-04T18:28:23Z</dcterms:created>
  <dcterms:modified xsi:type="dcterms:W3CDTF">2025-11-04T18:40:36Z</dcterms:modified>
</cp:coreProperties>
</file>