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634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826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3091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798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340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3485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236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738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3912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41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471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6800E-642A-48BF-AD1C-A60882EEF402}" type="datetimeFigureOut">
              <a:rPr lang="es-GT" smtClean="0"/>
              <a:t>4/11/2025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4A74-5088-41DA-9CD4-1557AFCC3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475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Edras de </a:t>
            </a:r>
            <a:r>
              <a:rPr lang="es-ES" dirty="0" err="1" smtClean="0"/>
              <a:t>Jesus</a:t>
            </a:r>
            <a:r>
              <a:rPr lang="es-ES" dirty="0" smtClean="0"/>
              <a:t>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smtClean="0"/>
              <a:t>4to mecánica b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73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376" y="1247952"/>
            <a:ext cx="7476565" cy="55616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926" y="3658888"/>
            <a:ext cx="1733550" cy="263842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271" y="3778623"/>
            <a:ext cx="1666875" cy="2743200"/>
          </a:xfrm>
          <a:prstGeom prst="rect">
            <a:avLst/>
          </a:prstGeom>
        </p:spPr>
      </p:pic>
      <p:sp>
        <p:nvSpPr>
          <p:cNvPr id="7" name="Llamada rectangular 6"/>
          <p:cNvSpPr/>
          <p:nvPr/>
        </p:nvSpPr>
        <p:spPr>
          <a:xfrm>
            <a:off x="4208535" y="2947595"/>
            <a:ext cx="1697413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Buenos días soy Peter Pan</a:t>
            </a:r>
            <a:endParaRPr lang="es-GT" dirty="0"/>
          </a:p>
        </p:txBody>
      </p:sp>
      <p:sp>
        <p:nvSpPr>
          <p:cNvPr id="8" name="Llamada rectangular redondeada 7"/>
          <p:cNvSpPr/>
          <p:nvPr/>
        </p:nvSpPr>
        <p:spPr>
          <a:xfrm>
            <a:off x="7064607" y="3113475"/>
            <a:ext cx="1747837" cy="61264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Hola Peter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7248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-3.33333E-6 -1.48148E-6 C 0.00261 -0.00255 0.00521 -0.00533 0.00782 -0.00787 C 0.00873 -0.00857 0.00964 -0.0088 0.01055 -0.00949 C 0.01693 -0.01435 0.01107 -0.01111 0.01758 -0.01412 C 0.01901 -0.01574 0.02045 -0.0176 0.02201 -0.01875 C 0.02305 -0.01968 0.02448 -0.01945 0.02552 -0.02037 C 0.02631 -0.02107 0.0267 -0.02269 0.02735 -0.02338 C 0.02969 -0.02709 0.02982 -0.02662 0.03256 -0.02824 C 0.04323 -0.04699 0.028 -0.02084 0.03789 -0.03611 C 0.03946 -0.03843 0.04076 -0.04121 0.04232 -0.04398 C 0.04284 -0.04491 0.04336 -0.0463 0.04401 -0.04699 C 0.04584 -0.04931 0.0487 -0.05232 0.05026 -0.05486 C 0.05209 -0.05787 0.05378 -0.06111 0.05547 -0.06435 L 0.0599 -0.07222 L 0.06341 -0.07847 C 0.06407 -0.0794 0.06472 -0.08033 0.06524 -0.08148 C 0.06758 -0.08681 0.06966 -0.0926 0.07227 -0.09722 C 0.07292 -0.09838 0.07344 -0.09931 0.07409 -0.10047 C 0.075 -0.10232 0.07578 -0.10463 0.0767 -0.10672 C 0.07748 -0.10834 0.07852 -0.10949 0.0793 -0.11135 C 0.0806 -0.11435 0.08164 -0.1176 0.08282 -0.12084 L 0.08633 -0.1301 C 0.08698 -0.13172 0.08737 -0.13357 0.08815 -0.13496 C 0.08868 -0.13588 0.08946 -0.13681 0.08985 -0.13797 C 0.09115 -0.14097 0.09193 -0.14468 0.09349 -0.14746 C 0.09401 -0.14838 0.09466 -0.14931 0.09519 -0.15047 C 0.09649 -0.15347 0.09779 -0.15648 0.0987 -0.15996 C 0.10091 -0.16783 0.09974 -0.16435 0.10222 -0.17084 C 0.10469 -0.14537 0.10365 -0.15949 0.10222 -0.10972 C 0.10222 -0.10648 0.10157 -0.10347 0.10144 -0.10047 C 0.10104 -0.09514 0.10091 -0.08982 0.10052 -0.08472 C 0.10026 -0.08195 0.1 -0.0794 0.09961 -0.07685 C 0.09831 -0.06713 0.09909 -0.07755 0.09779 -0.06574 C 0.09714 -0.05949 0.09649 -0.05324 0.0961 -0.04699 C 0.09545 -0.03866 0.09545 -0.0301 0.09427 -0.02199 C 0.09297 -0.01204 0.09375 -0.01783 0.09167 -0.00463 C 0.09141 -0.00047 0.09115 0.0037 0.09076 0.00787 C 0.0905 0.01111 0.09011 0.01412 0.08985 0.01736 C 0.08959 0.02153 0.08946 0.02569 0.08907 0.02986 C 0.08881 0.03148 0.08841 0.03287 0.08815 0.03449 C 0.08776 0.03657 0.08763 0.03865 0.08724 0.04074 C 0.08672 0.04398 0.08594 0.04699 0.08555 0.05023 C 0.08503 0.0537 0.08373 0.06365 0.08282 0.06597 L 0.08112 0.0706 C 0.07904 0.08171 0.08177 0.06805 0.07839 0.08171 C 0.07813 0.0831 0.07787 0.08472 0.07761 0.08634 C 0.07709 0.08842 0.07631 0.09051 0.07578 0.09259 C 0.07266 0.10648 0.07565 0.09768 0.07227 0.10671 C 0.07045 0.1199 0.07292 0.10648 0.06875 0.11759 C 0.06823 0.11898 0.06836 0.12083 0.06784 0.12245 C 0.0668 0.12569 0.0655 0.1287 0.06433 0.13171 C 0.06237 0.13703 0.06328 0.13518 0.06172 0.13819 " pathEditMode="relative" ptsTypes="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Edras de Jesus Garcia Donis  4to mecánica b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Edras de Jesus Garcia Donis  4to mecánica b</dc:title>
  <dc:creator>GNet</dc:creator>
  <cp:lastModifiedBy>GNet</cp:lastModifiedBy>
  <cp:revision>2</cp:revision>
  <dcterms:created xsi:type="dcterms:W3CDTF">2025-11-04T18:49:40Z</dcterms:created>
  <dcterms:modified xsi:type="dcterms:W3CDTF">2025-11-04T18:55:14Z</dcterms:modified>
</cp:coreProperties>
</file>