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58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5956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274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387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0997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258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00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28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77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855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079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2903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805FB-7938-47CF-A0BF-7798459F9485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01BC4-C14A-497E-A787-715A501BAA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660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client=firefox-b-d&amp;sca_esv=92debb9001157326&amp;q=teclado&amp;source=lnms&amp;fbs=AIIjpHx4nJjfGojPVHhEACUHPiMQht6_BFq6vBIoFFRK7qchKEWEvuc0Hbw31oEI7c8o3y4MyqtV5m4rLCGDMco7dQbsyVZo3CdefTO1xHPlJOkCcbd77bqPTXysArDy5D2d7h1xDMJf7ACbGXdoitZkDVj-Zb4Kf7gAv3rZDcOt34VHgcP0bJ_ds4uDGzDCt48Z5D0nKGvfdc2G89k97wAvix7Qlj9O0Q&amp;sa=X&amp;ved=2ahUKEwi--6_3xMeQAxXhTDABHcVhHh8QgK4QegYIAQgAEBA&amp;biw=1440&amp;bih=736&amp;dpr=1" TargetMode="External"/><Relationship Id="rId2" Type="http://schemas.openxmlformats.org/officeDocument/2006/relationships/hyperlink" Target="https://www.google.com/search?client=firefox-b-d&amp;sca_esv=92debb9001157326&amp;q=monitor&amp;source=lnms&amp;fbs=AIIjpHx4nJjfGojPVHhEACUHPiMQht6_BFq6vBIoFFRK7qchKEWEvuc0Hbw31oEI7c8o3y4MyqtV5m4rLCGDMco7dQbsyVZo3CdefTO1xHPlJOkCcbd77bqPTXysArDy5D2d7h1xDMJf7ACbGXdoitZkDVj-Zb4Kf7gAv3rZDcOt34VHgcP0bJ_ds4uDGzDCt48Z5D0nKGvfdc2G89k97wAvix7Qlj9O0Q&amp;sa=X&amp;ved=2ahUKEwi--6_3xMeQAxXhTDABHcVhHh8QgK4QegYIAQgAEA8&amp;biw=1440&amp;bih=736&amp;dpr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search?client=firefox-b-d&amp;sca_esv=92debb9001157326&amp;q=impresora&amp;source=lnms&amp;fbs=AIIjpHx4nJjfGojPVHhEACUHPiMQht6_BFq6vBIoFFRK7qchKEWEvuc0Hbw31oEI7c8o3y4MyqtV5m4rLCGDMco7dQbsyVZo3CdefTO1xHPlJOkCcbd77bqPTXysArDy5D2d7h1xDMJf7ACbGXdoitZkDVj-Zb4Kf7gAv3rZDcOt34VHgcP0bJ_ds4uDGzDCt48Z5D0nKGvfdc2G89k97wAvix7Qlj9O0Q&amp;sa=X&amp;ved=2ahUKEwi--6_3xMeQAxXhTDABHcVhHh8QgK4QegYIAQgAEBM&amp;biw=1440&amp;bih=736&amp;dpr=1" TargetMode="External"/><Relationship Id="rId5" Type="http://schemas.openxmlformats.org/officeDocument/2006/relationships/hyperlink" Target="https://www.google.com/search?client=firefox-b-d&amp;sca_esv=92debb9001157326&amp;q=bocinas&amp;source=lnms&amp;fbs=AIIjpHx4nJjfGojPVHhEACUHPiMQht6_BFq6vBIoFFRK7qchKEWEvuc0Hbw31oEI7c8o3y4MyqtV5m4rLCGDMco7dQbsyVZo3CdefTO1xHPlJOkCcbd77bqPTXysArDy5D2d7h1xDMJf7ACbGXdoitZkDVj-Zb4Kf7gAv3rZDcOt34VHgcP0bJ_ds4uDGzDCt48Z5D0nKGvfdc2G89k97wAvix7Qlj9O0Q&amp;sa=X&amp;ved=2ahUKEwi--6_3xMeQAxXhTDABHcVhHh8QgK4QegYIAQgAEBI&amp;biw=1440&amp;bih=736&amp;dpr=1" TargetMode="External"/><Relationship Id="rId4" Type="http://schemas.openxmlformats.org/officeDocument/2006/relationships/hyperlink" Target="https://www.google.com/search?client=firefox-b-d&amp;sca_esv=92debb9001157326&amp;q=mouse&amp;source=lnms&amp;fbs=AIIjpHx4nJjfGojPVHhEACUHPiMQht6_BFq6vBIoFFRK7qchKEWEvuc0Hbw31oEI7c8o3y4MyqtV5m4rLCGDMco7dQbsyVZo3CdefTO1xHPlJOkCcbd77bqPTXysArDy5D2d7h1xDMJf7ACbGXdoitZkDVj-Zb4Kf7gAv3rZDcOt34VHgcP0bJ_ds4uDGzDCt48Z5D0nKGvfdc2G89k97wAvix7Qlj9O0Q&amp;sa=X&amp;ved=2ahUKEwi--6_3xMeQAxXhTDABHcVhHh8QgK4QegYIAQgAEBE&amp;biw=1440&amp;bih=736&amp;dpr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Instituto Nacional de </a:t>
            </a:r>
            <a:r>
              <a:rPr lang="es-ES" dirty="0" err="1" smtClean="0"/>
              <a:t>Educacion</a:t>
            </a:r>
            <a:r>
              <a:rPr lang="es-ES" dirty="0" smtClean="0"/>
              <a:t> </a:t>
            </a:r>
            <a:r>
              <a:rPr lang="es-ES" dirty="0" err="1" smtClean="0"/>
              <a:t>Diversificvada</a:t>
            </a:r>
            <a:r>
              <a:rPr lang="es-ES" dirty="0" smtClean="0"/>
              <a:t> INED Santa Cruz Naranjo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Nombre: Edras de </a:t>
            </a:r>
            <a:r>
              <a:rPr lang="es-ES" dirty="0" err="1" smtClean="0"/>
              <a:t>Jesus</a:t>
            </a:r>
            <a:r>
              <a:rPr lang="es-ES" dirty="0" smtClean="0"/>
              <a:t> </a:t>
            </a:r>
            <a:r>
              <a:rPr lang="es-ES" dirty="0" err="1" smtClean="0"/>
              <a:t>Garcia</a:t>
            </a:r>
            <a:r>
              <a:rPr lang="es-ES" dirty="0" smtClean="0"/>
              <a:t> </a:t>
            </a:r>
            <a:r>
              <a:rPr lang="es-ES" dirty="0" err="1" smtClean="0"/>
              <a:t>Donis</a:t>
            </a:r>
            <a:endParaRPr lang="es-ES" dirty="0" smtClean="0"/>
          </a:p>
          <a:p>
            <a:r>
              <a:rPr lang="es-ES" dirty="0" smtClean="0"/>
              <a:t>Grado: 4to mecánica 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: b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44044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Monitor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>
              <a:effectLst/>
            </a:endParaRPr>
          </a:p>
          <a:p>
            <a:r>
              <a:rPr lang="es-ES" dirty="0" smtClean="0"/>
              <a:t>dispositivo de salida de una computadora que muestra información visual, como texto, imágenes y videos, en una pantalla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443" y="3922956"/>
            <a:ext cx="230505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925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Teclado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dispositivo de entrada, inspirado en el de las máquinas de escribir, que utiliza un sistema de botones o teclas para ingresar datos alfanuméricos, símbolos y comandos a una computadora u otro dispositivo electrónico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489" y="4177833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18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Mouse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>
              <a:effectLst/>
            </a:endParaRPr>
          </a:p>
          <a:p>
            <a:r>
              <a:rPr lang="es-ES" dirty="0" smtClean="0"/>
              <a:t>dispositivo de entrada de la computadora que detecta su movimiento sobre una superficie plana para controlar la posición del puntero o cursor en la pantalla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824" y="3542180"/>
            <a:ext cx="202882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022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Bocinas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bocinas son dispositivos de salida que permiten al usuario escuchar audio, como música, videos, efectos de sonido y alertas del sistema. 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037" y="389578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433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Impresora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>
              <a:effectLst/>
            </a:endParaRPr>
          </a:p>
          <a:p>
            <a:r>
              <a:rPr lang="es-ES" dirty="0" smtClean="0"/>
              <a:t>dispositivo periférico que produce una copia física, generalmente en papel u otro medio físico, de textos, gráficos o imágenes que están en formato digital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008" y="400129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131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GRACIAS POR HABER VISTO LA PRESENTACION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5917257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Partes Internas y externas de la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partes internas de una computadora incluyen el procesador (CPU), la placa base, la memoria RAM, el disco duro o SSD, la fuente de poder y las tarjetas de video y sonido. Las partes externas, también llamadas periféricos, son el monitor, teclado, ratón (mouse), bocinas, impresora y micrófono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135000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Partes Internas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procesador</a:t>
            </a:r>
          </a:p>
          <a:p>
            <a:r>
              <a:rPr lang="es-ES" b="1" dirty="0" smtClean="0"/>
              <a:t>tarjeta madre</a:t>
            </a:r>
          </a:p>
          <a:p>
            <a:r>
              <a:rPr lang="es-ES" dirty="0" smtClean="0"/>
              <a:t> </a:t>
            </a:r>
            <a:r>
              <a:rPr lang="es-ES" b="1" dirty="0" smtClean="0"/>
              <a:t>memoria RAM</a:t>
            </a:r>
            <a:endParaRPr lang="es-ES" dirty="0"/>
          </a:p>
          <a:p>
            <a:r>
              <a:rPr lang="es-ES" b="1" dirty="0" smtClean="0"/>
              <a:t>disco de almacenamiento</a:t>
            </a:r>
            <a:endParaRPr lang="es-ES" dirty="0"/>
          </a:p>
          <a:p>
            <a:r>
              <a:rPr lang="es-ES" dirty="0" smtClean="0"/>
              <a:t> </a:t>
            </a:r>
            <a:r>
              <a:rPr lang="es-ES" b="1" dirty="0" smtClean="0"/>
              <a:t>fuente de alimentación</a:t>
            </a:r>
            <a:r>
              <a:rPr lang="es-ES" dirty="0" smtClean="0"/>
              <a:t>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965139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8501" y="112786"/>
            <a:ext cx="10515600" cy="1325563"/>
          </a:xfrm>
        </p:spPr>
        <p:txBody>
          <a:bodyPr/>
          <a:lstStyle/>
          <a:p>
            <a:r>
              <a:rPr lang="es-ES" dirty="0" smtClean="0"/>
              <a:t>Procesador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Un procesador, o más específicamente, una Unidad Central de Procesamiento (CPU), </a:t>
            </a:r>
            <a:r>
              <a:rPr lang="es-ES" dirty="0" smtClean="0"/>
              <a:t>es el "cerebro" de un dispositivo electrónico</a:t>
            </a:r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521" y="3503575"/>
            <a:ext cx="220980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732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Tarjeta Madre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el circuito impreso principal de una computadora que conecta y permite la comunicación entre todos sus componentes esenciales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086" y="3819469"/>
            <a:ext cx="281940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79856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Memoria RAM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un componente fundamental para el rendimiento de una computadora, ya que almacena temporalmente los datos que el procesador necesita para ejecutar programas y tareas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917" y="3783834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9987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Disco de almacenamiento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es un </a:t>
            </a:r>
            <a:r>
              <a:rPr lang="es-ES" dirty="0" smtClean="0"/>
              <a:t>dispositivo de hardware que se usa para guardar y recuperar datos digitales, como archivos, sistemas operativos y programas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445" y="3281083"/>
            <a:ext cx="5403364" cy="270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91990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Fuente de alimentación		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es un dispositivo eléctrico que suministra energía eléctrica a una carga o aparato electrónico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40" y="3502792"/>
            <a:ext cx="3247408" cy="229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6613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Partes externas de la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>
                <a:hlinkClick r:id="rId2"/>
              </a:rPr>
              <a:t>monitor</a:t>
            </a:r>
            <a:endParaRPr lang="es-ES" b="1" dirty="0"/>
          </a:p>
          <a:p>
            <a:r>
              <a:rPr lang="es-ES" b="1" dirty="0" smtClean="0"/>
              <a:t>el </a:t>
            </a:r>
            <a:r>
              <a:rPr lang="es-ES" b="1" dirty="0" smtClean="0">
                <a:hlinkClick r:id="rId3"/>
              </a:rPr>
              <a:t>teclado</a:t>
            </a:r>
            <a:endParaRPr lang="es-ES" b="1" dirty="0"/>
          </a:p>
          <a:p>
            <a:r>
              <a:rPr lang="es-ES" b="1" dirty="0" smtClean="0"/>
              <a:t>el </a:t>
            </a:r>
            <a:r>
              <a:rPr lang="es-ES" b="1" dirty="0" smtClean="0">
                <a:hlinkClick r:id="rId4"/>
              </a:rPr>
              <a:t>mouse</a:t>
            </a:r>
            <a:endParaRPr lang="es-ES" b="1" dirty="0"/>
          </a:p>
          <a:p>
            <a:r>
              <a:rPr lang="es-ES" b="1" dirty="0" smtClean="0"/>
              <a:t>las </a:t>
            </a:r>
            <a:r>
              <a:rPr lang="es-ES" b="1" dirty="0" smtClean="0">
                <a:hlinkClick r:id="rId5"/>
              </a:rPr>
              <a:t>bocinas</a:t>
            </a:r>
            <a:endParaRPr lang="es-ES" b="1" dirty="0"/>
          </a:p>
          <a:p>
            <a:r>
              <a:rPr lang="es-ES" b="1" dirty="0" smtClean="0"/>
              <a:t>la </a:t>
            </a:r>
            <a:r>
              <a:rPr lang="es-ES" b="1" dirty="0" smtClean="0">
                <a:hlinkClick r:id="rId6"/>
              </a:rPr>
              <a:t>impresora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040436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386</Words>
  <Application>Microsoft Office PowerPoint</Application>
  <PresentationFormat>Panorámica</PresentationFormat>
  <Paragraphs>42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de Office</vt:lpstr>
      <vt:lpstr>Instituto Nacional de Educacion Diversificvada INED Santa Cruz Naranjo</vt:lpstr>
      <vt:lpstr>Partes Internas y externas de la computadora</vt:lpstr>
      <vt:lpstr>Partes Internas</vt:lpstr>
      <vt:lpstr>Procesador</vt:lpstr>
      <vt:lpstr>Tarjeta Madre</vt:lpstr>
      <vt:lpstr>Memoria RAM</vt:lpstr>
      <vt:lpstr>Disco de almacenamiento</vt:lpstr>
      <vt:lpstr>Fuente de alimentación  </vt:lpstr>
      <vt:lpstr>Partes externas de la computadora</vt:lpstr>
      <vt:lpstr>Monitor</vt:lpstr>
      <vt:lpstr>Teclado</vt:lpstr>
      <vt:lpstr>Mouse</vt:lpstr>
      <vt:lpstr>Bocinas</vt:lpstr>
      <vt:lpstr>Impresora</vt:lpstr>
      <vt:lpstr>GRACIAS POR HABER VISTO LA PRESENTACION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Nacional de Educacion Diversificvada INED Santa Cruz Naranjo</dc:title>
  <dc:creator>GNet</dc:creator>
  <cp:lastModifiedBy>GNet</cp:lastModifiedBy>
  <cp:revision>6</cp:revision>
  <dcterms:created xsi:type="dcterms:W3CDTF">2025-10-28T18:20:47Z</dcterms:created>
  <dcterms:modified xsi:type="dcterms:W3CDTF">2025-10-28T18:59:38Z</dcterms:modified>
</cp:coreProperties>
</file>