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85AF2-FCAC-4128-89B5-0933C70AD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A5584D-838F-4131-8198-EFBA9500C0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9AA03-8AB2-4384-90FB-0134B12E6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603437-D7C7-4E38-9F8C-E587876E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38F7A2-FF7A-4394-A96B-2895D5A59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904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ACBCB-F30F-4D61-A72D-69B86070C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572B4A6-6A1B-4C56-9B98-C4BFE197B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278B5-CB92-40FF-9053-8901B6CFC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860FA-AB5D-4C17-A78C-21EE6292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B0D4AF-3CA9-4C91-8B6C-A6699A1F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2106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1AA577-F050-42B8-944D-365A4575B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5716C29-3BD3-4A5B-A1D5-FF5975384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06C800-7A4E-44A1-B08F-72BE8346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78319-2CD0-418B-BB43-07B332C7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601150-4460-46A2-AA95-EBB8427A8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250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5CA3D7-893D-4AF9-913A-0233BBCA3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3BAECD-1E2E-4BFE-AF0C-29364860C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7E069-5389-4094-AE8F-18382A951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A82062-7EC0-47EF-BBE0-9AD1F6ECC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2AE96D-080C-4A62-AE6A-89392FBA8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326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4D84FA-4E12-4DF6-81F0-E630AF752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1E7D69-5326-4AE3-8FA0-9E4CB1B28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92DDD-EB1C-409D-92FA-E9864883E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88DEB7-3EC5-4E17-985A-D43B1ADA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0CCBC-C24D-48A5-A9DD-432B5D55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603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2D9106-4688-4AF5-A2CC-88BC0118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35319F-8072-4124-AA3B-C6DF6BF42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B669F0-D4E9-40E0-83E6-2CEFD38B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94B5A6-B287-4A6B-9B7C-2DE9AB80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5DD534-72C0-448D-A7DE-2AA69700F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EC2E36-1091-489C-9628-45F4F200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168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8410F-2AEF-4229-B66E-FE457A241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1BB5F4-4E14-4924-B2B1-A1F7DEC1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0468AE-D9D7-4373-AB34-A7B1F4853B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14F73C-0F95-4385-BB34-14ABC726B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53C9BF-563A-4310-8F50-822EBB39E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943D05-427D-49A9-88E4-F488E33F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4C63E76-354F-467C-8053-5DAD75D2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6B61B9-F340-498E-B136-157C9F536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55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9E669-0C71-4295-99E1-B0A84ACD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FFB6D5-0AC1-448D-AEE8-D1822870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4EE628-2C39-4FC6-B2B1-0AE805EE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BBB30D-82CC-45C8-9BBA-CCE43BE4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9306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F7B3308-DCDB-4BF4-A151-71C093E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7DF1E88-3D02-48AA-8630-5E8AA96E7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05C396-ABA1-4C40-91C9-9894EF6C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9648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F1F2C-21D0-43FB-BF53-F2DED6F71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98DD22-F93B-4A41-B01F-F14FD2FAF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781941-B68C-425B-84FF-43036388B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9217C7-E20F-4748-AD4E-F359630F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4D8497-9AA7-4C26-A2D1-D871558DA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C3C8B1-6F32-445C-A9F9-22857361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2762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3C69E-C901-494F-A7E9-D49A9568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B2CF55-48E9-40D1-83DD-A3FB1803F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DCEF3A-F893-4201-9970-1B906D35B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3176FC-E9E5-4715-A84B-627E44736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628BCF-DCC9-4C57-A8F7-4CF8477B8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CA9860-A35D-48EA-A436-7784F8B1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82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21050A2-9715-4955-9CD7-4C31E475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2CCC9E-6DB0-46C7-8C47-9BDD0B453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28C854-CF64-4718-9745-DE84721B9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9DCF9-FD85-4212-A871-6AA35D86F086}" type="datetimeFigureOut">
              <a:rPr lang="es-GT" smtClean="0"/>
              <a:t>4/11/2025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8ED5FD-1051-44DE-A62C-3E7B3DB44E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D7BD31-F1DC-46F6-8986-4BFAD1F5D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7F50C-469C-4562-912B-1C8D8579EA1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8943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FA22EE-67EA-4F42-9844-9E70063D65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Byron Estuardo Aguilar Zuleta </a:t>
            </a:r>
            <a:br>
              <a:rPr lang="es-ES" dirty="0"/>
            </a:br>
            <a:r>
              <a:rPr lang="es-ES" dirty="0"/>
              <a:t>grado:4to mecánica </a:t>
            </a:r>
            <a:br>
              <a:rPr lang="es-ES" dirty="0"/>
            </a:br>
            <a:endParaRPr lang="es-G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55CBE2-2927-4128-AB1B-3AEAC16D5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83933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66B71-D92A-46D1-BA17-A6B9F309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E3EA2E2-FC56-438D-8AF0-FF2371599A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CCEBA-08AC-494A-9E1D-BE75F8656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48" y="2634321"/>
            <a:ext cx="4880020" cy="34386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2801B39-E726-44A0-88DB-B48E70DF7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00" b="96500" l="2451" r="98039">
                        <a14:foregroundMark x1="7843" y1="62000" x2="7843" y2="62000"/>
                        <a14:foregroundMark x1="2451" y1="61500" x2="2451" y2="61500"/>
                        <a14:foregroundMark x1="92157" y1="42500" x2="92157" y2="42500"/>
                        <a14:foregroundMark x1="96078" y1="43000" x2="96078" y2="43000"/>
                        <a14:foregroundMark x1="77941" y1="93000" x2="78431" y2="93000"/>
                        <a14:foregroundMark x1="82353" y1="96500" x2="82353" y2="96500"/>
                        <a14:foregroundMark x1="95588" y1="63000" x2="95588" y2="63000"/>
                        <a14:foregroundMark x1="40686" y1="5500" x2="40686" y2="5500"/>
                        <a14:foregroundMark x1="32843" y1="6500" x2="32843" y2="6500"/>
                        <a14:foregroundMark x1="98039" y1="44000" x2="98039" y2="4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9703" y="1101105"/>
            <a:ext cx="3374265" cy="3876540"/>
          </a:xfrm>
          <a:prstGeom prst="rect">
            <a:avLst/>
          </a:prstGeom>
        </p:spPr>
      </p:pic>
      <p:sp>
        <p:nvSpPr>
          <p:cNvPr id="9" name="Bocadillo: rectángulo 8">
            <a:extLst>
              <a:ext uri="{FF2B5EF4-FFF2-40B4-BE49-F238E27FC236}">
                <a16:creationId xmlns:a16="http://schemas.microsoft.com/office/drawing/2014/main" id="{13B6EE34-F5CD-48C8-87A6-F2578B6BDF65}"/>
              </a:ext>
            </a:extLst>
          </p:cNvPr>
          <p:cNvSpPr/>
          <p:nvPr/>
        </p:nvSpPr>
        <p:spPr>
          <a:xfrm>
            <a:off x="4678017" y="1849302"/>
            <a:ext cx="1885917" cy="1190073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UN LOBO  </a:t>
            </a:r>
            <a:endParaRPr lang="es-GT" dirty="0"/>
          </a:p>
        </p:txBody>
      </p:sp>
      <p:sp>
        <p:nvSpPr>
          <p:cNvPr id="10" name="Bocadillo: rectángulo con esquinas redondeadas 9">
            <a:extLst>
              <a:ext uri="{FF2B5EF4-FFF2-40B4-BE49-F238E27FC236}">
                <a16:creationId xmlns:a16="http://schemas.microsoft.com/office/drawing/2014/main" id="{F0AC6B93-76CD-48D3-BEC4-BDA6AED47F7C}"/>
              </a:ext>
            </a:extLst>
          </p:cNvPr>
          <p:cNvSpPr/>
          <p:nvPr/>
        </p:nvSpPr>
        <p:spPr>
          <a:xfrm>
            <a:off x="4642298" y="4837043"/>
            <a:ext cx="1733818" cy="10601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AYUDAAAAA¡¡¡</a:t>
            </a:r>
            <a:endParaRPr lang="es-GT" dirty="0"/>
          </a:p>
        </p:txBody>
      </p:sp>
      <p:sp>
        <p:nvSpPr>
          <p:cNvPr id="11" name="Bocadillo: ovalado 10">
            <a:extLst>
              <a:ext uri="{FF2B5EF4-FFF2-40B4-BE49-F238E27FC236}">
                <a16:creationId xmlns:a16="http://schemas.microsoft.com/office/drawing/2014/main" id="{0D6F230E-70B0-4B14-9C62-806B0204E3BE}"/>
              </a:ext>
            </a:extLst>
          </p:cNvPr>
          <p:cNvSpPr/>
          <p:nvPr/>
        </p:nvSpPr>
        <p:spPr>
          <a:xfrm>
            <a:off x="8904668" y="402897"/>
            <a:ext cx="2093844" cy="9844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TE VOY A COMER </a:t>
            </a:r>
            <a:endParaRPr lang="es-GT" dirty="0"/>
          </a:p>
        </p:txBody>
      </p:sp>
      <p:sp>
        <p:nvSpPr>
          <p:cNvPr id="12" name="Bocadillo: ovalado 11">
            <a:extLst>
              <a:ext uri="{FF2B5EF4-FFF2-40B4-BE49-F238E27FC236}">
                <a16:creationId xmlns:a16="http://schemas.microsoft.com/office/drawing/2014/main" id="{F9594305-246B-4473-B880-8FE8FDCBC97F}"/>
              </a:ext>
            </a:extLst>
          </p:cNvPr>
          <p:cNvSpPr/>
          <p:nvPr/>
        </p:nvSpPr>
        <p:spPr>
          <a:xfrm>
            <a:off x="10462375" y="3733591"/>
            <a:ext cx="1575761" cy="10815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WUAJAJA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623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25 2.96296E-6 C 0.18099 2.96296E-6 0.25 0.06898 0.25 0.125 L 0.25 0.25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uild="allAtOnce" animBg="1"/>
      <p:bldP spid="11" grpId="0" build="allAtOnce" animBg="1"/>
      <p:bldP spid="12" grpId="0" build="allAtOnce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19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Byron Estuardo Aguilar Zuleta  grado:4to mecánica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Byron Estuardo Aguilar Zuleta  grado:4to mecánica</dc:title>
  <dc:creator>GNet</dc:creator>
  <cp:lastModifiedBy>GNet</cp:lastModifiedBy>
  <cp:revision>4</cp:revision>
  <dcterms:created xsi:type="dcterms:W3CDTF">2025-11-04T18:17:28Z</dcterms:created>
  <dcterms:modified xsi:type="dcterms:W3CDTF">2025-11-04T18:44:48Z</dcterms:modified>
</cp:coreProperties>
</file>