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B9FA5A-DCDA-4E9D-B9AE-9F1A73AC13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1AC46AC-9ACC-4980-BE6D-D49F0FE1D1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C53C76-8AA5-4C33-9969-C66B3B8AF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B934-BFD0-448B-A673-96DABE854BB4}" type="datetimeFigureOut">
              <a:rPr lang="es-GT" smtClean="0"/>
              <a:t>4/11/2025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BF0CCD7-D163-448D-B115-835BA4550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66D3F7-4595-4300-B3E6-0E9AA340F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31542-D8AA-4AE4-A86C-E14F67EEE34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48680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D668B3-39FC-4F07-BAD1-41F71F6E0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05827F1-5C72-4936-8B25-43B067AFCF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AE908F-FDF3-46BF-9AFB-5667180BC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B934-BFD0-448B-A673-96DABE854BB4}" type="datetimeFigureOut">
              <a:rPr lang="es-GT" smtClean="0"/>
              <a:t>4/11/2025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2572B5-2B1E-4ED5-A1ED-30FE8A178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E45A13-1CCA-4310-8460-7F132E3B0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31542-D8AA-4AE4-A86C-E14F67EEE34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19064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394532-36F8-4F37-952D-A7F09663EA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81969EA-F681-43C6-A849-8C47B6D311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4593B6-109B-4381-8C0E-9F67C334E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B934-BFD0-448B-A673-96DABE854BB4}" type="datetimeFigureOut">
              <a:rPr lang="es-GT" smtClean="0"/>
              <a:t>4/11/2025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92AABF-1F69-4567-AB1E-6F02EF7F2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1D6E49-4482-440B-B179-0F75863FB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31542-D8AA-4AE4-A86C-E14F67EEE34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5933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5B9164-F08F-4FAF-8663-2C34BF6B1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34B6F4-43AC-4F47-B872-32CD1FD8F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2F287D-DE3E-42B2-8FE8-ECBFDFCC1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B934-BFD0-448B-A673-96DABE854BB4}" type="datetimeFigureOut">
              <a:rPr lang="es-GT" smtClean="0"/>
              <a:t>4/11/2025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5CDD62-3895-4A5E-9CFC-F8F5B0D1B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C7016E-C785-4E65-9F42-DA05F99F0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31542-D8AA-4AE4-A86C-E14F67EEE34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46364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943E9C-BF80-47BE-9306-7675FFF59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861040F-1CCC-4F54-AB05-7906AB211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E8642D-769B-4095-A006-3AB6D5876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B934-BFD0-448B-A673-96DABE854BB4}" type="datetimeFigureOut">
              <a:rPr lang="es-GT" smtClean="0"/>
              <a:t>4/11/2025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2C830A-7197-4E83-A98C-43BBACEA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025F3F-ED3C-4D8B-8346-1FA9D64E7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31542-D8AA-4AE4-A86C-E14F67EEE34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36382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9E2722-A103-4AFC-9B88-DC7C16762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8AB522-4268-4459-B281-96F6E80325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AAB5D27-BF5C-4F1D-B0F1-7E047D03AE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83878F8-B0C4-4A00-9EA0-01CE4B7DD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B934-BFD0-448B-A673-96DABE854BB4}" type="datetimeFigureOut">
              <a:rPr lang="es-GT" smtClean="0"/>
              <a:t>4/11/2025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5B09865-18B1-400E-AAE5-85336DCF6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9FDFB4E-A28F-4ED9-AB17-42BAEEAB3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31542-D8AA-4AE4-A86C-E14F67EEE34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68470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345C46-4D9B-474D-B411-52F64669B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AD1DB73-394E-40F0-B962-62EA4BE7A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741854A-32EC-431F-875B-41DDDE729D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3767785-CD28-42B3-B1ED-A8B9C72571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9105742-5060-4DF0-948A-6054881EDF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AF5A8E1-6873-4B56-8C68-D10BAABC2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B934-BFD0-448B-A673-96DABE854BB4}" type="datetimeFigureOut">
              <a:rPr lang="es-GT" smtClean="0"/>
              <a:t>4/11/2025</a:t>
            </a:fld>
            <a:endParaRPr lang="es-GT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91E140C-EF6C-4291-8A04-78710B7F5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103E032-2A76-477D-A381-D8AF9C940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31542-D8AA-4AE4-A86C-E14F67EEE34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62781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920356-FEAD-4812-BA3B-A97F92BE6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6F9B9FD-5A91-482C-A16A-9534F6DB5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B934-BFD0-448B-A673-96DABE854BB4}" type="datetimeFigureOut">
              <a:rPr lang="es-GT" smtClean="0"/>
              <a:t>4/11/2025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E5EBE54-A587-4668-A2DD-6CA2B800B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858A589-CE37-4BD8-86AC-393C3D55D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31542-D8AA-4AE4-A86C-E14F67EEE34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09605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94647E2-7635-44A3-AADB-15B758AAE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B934-BFD0-448B-A673-96DABE854BB4}" type="datetimeFigureOut">
              <a:rPr lang="es-GT" smtClean="0"/>
              <a:t>4/11/2025</a:t>
            </a:fld>
            <a:endParaRPr lang="es-GT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1CBB162-967C-43EF-BDE7-08436709F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36F54A2-8841-4787-901D-27141C7B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31542-D8AA-4AE4-A86C-E14F67EEE34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7477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684409-42FE-478B-AD3A-E1AB29A43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91A482-9A23-4FAB-9D71-0A6489961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125F23E-AF5B-4B01-BF4A-4538BEFCE0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712BA42-4C07-418C-A18F-8A8614A74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B934-BFD0-448B-A673-96DABE854BB4}" type="datetimeFigureOut">
              <a:rPr lang="es-GT" smtClean="0"/>
              <a:t>4/11/2025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EED1EBD-50B2-41F2-AB0D-BCFFBA2F8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455B02E-7DC4-4451-870E-4AFF31ACC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31542-D8AA-4AE4-A86C-E14F67EEE34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63522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1EAC46-498F-406A-A013-DD5B3A060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1448A94-BAD3-4CBC-8498-42F62CA320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9509299-F5AF-4574-8C1E-E29E4B7185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11E2948-FF96-4D89-8185-371157928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B934-BFD0-448B-A673-96DABE854BB4}" type="datetimeFigureOut">
              <a:rPr lang="es-GT" smtClean="0"/>
              <a:t>4/11/2025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B685E08-9BF4-486C-B986-9FB5A9F59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5F53D3D-062D-49B1-8FA5-1D07CF46C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31542-D8AA-4AE4-A86C-E14F67EEE34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79233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FB2068F-2A43-432B-9DB3-4E6983390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63DE4D4-051F-4DC0-B0AE-812EE37AC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7FB837-A2EB-4D34-815F-ED322BBD3E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3B934-BFD0-448B-A673-96DABE854BB4}" type="datetimeFigureOut">
              <a:rPr lang="es-GT" smtClean="0"/>
              <a:t>4/11/2025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2C336F-8FDB-40D3-88E7-4266874AB7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906155-7713-4CB6-B521-A87527D19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31542-D8AA-4AE4-A86C-E14F67EEE34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44418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1B97F3-A089-48C5-B401-BCFA0C3526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BYRON ESTUARDO AGUILAR ZULETA </a:t>
            </a:r>
            <a:br>
              <a:rPr lang="es-ES" dirty="0"/>
            </a:br>
            <a:r>
              <a:rPr lang="es-ES" dirty="0"/>
              <a:t>GRADO: 4TO MECANICA </a:t>
            </a:r>
            <a:endParaRPr lang="es-GT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F3871FE-E9DA-4111-B557-C501ED0367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9462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74525C5-9B6C-43A6-A5C1-52BCC5F77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912" y="440330"/>
            <a:ext cx="11223599" cy="597734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97FECC3-4BFA-4F38-848F-58664A5B4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A4D57E-1162-4D48-814C-FBB32B464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04DA31B-9DE2-4FB4-88B7-170E767509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49" b="92132" l="9783" r="90870">
                        <a14:foregroundMark x1="9891" y1="12563" x2="9891" y2="12563"/>
                        <a14:foregroundMark x1="15761" y1="34772" x2="15761" y2="34772"/>
                        <a14:foregroundMark x1="15761" y1="34772" x2="15761" y2="34772"/>
                        <a14:foregroundMark x1="15000" y1="33883" x2="15000" y2="33883"/>
                        <a14:foregroundMark x1="15000" y1="33883" x2="15000" y2="33883"/>
                        <a14:foregroundMark x1="15000" y1="33883" x2="15000" y2="33883"/>
                        <a14:foregroundMark x1="15000" y1="33883" x2="15000" y2="32868"/>
                        <a14:foregroundMark x1="17935" y1="36421" x2="17935" y2="36421"/>
                        <a14:foregroundMark x1="40870" y1="62690" x2="40870" y2="62690"/>
                        <a14:foregroundMark x1="40435" y1="63452" x2="40435" y2="63452"/>
                        <a14:foregroundMark x1="40435" y1="63452" x2="40435" y2="63452"/>
                        <a14:foregroundMark x1="40435" y1="61675" x2="40435" y2="61675"/>
                        <a14:foregroundMark x1="40870" y1="61675" x2="40870" y2="61675"/>
                        <a14:foregroundMark x1="40870" y1="61675" x2="40870" y2="61675"/>
                        <a14:foregroundMark x1="41848" y1="61675" x2="41848" y2="61675"/>
                        <a14:foregroundMark x1="42065" y1="61421" x2="42065" y2="61421"/>
                        <a14:foregroundMark x1="42065" y1="61421" x2="42065" y2="61421"/>
                        <a14:foregroundMark x1="42065" y1="61421" x2="42065" y2="61421"/>
                        <a14:foregroundMark x1="42065" y1="61421" x2="41413" y2="58756"/>
                        <a14:foregroundMark x1="41413" y1="58756" x2="41413" y2="58756"/>
                        <a14:foregroundMark x1="40435" y1="61421" x2="40435" y2="61421"/>
                        <a14:foregroundMark x1="40435" y1="61675" x2="40435" y2="61675"/>
                        <a14:foregroundMark x1="19891" y1="72335" x2="19891" y2="72335"/>
                        <a14:foregroundMark x1="21739" y1="62690" x2="21739" y2="62690"/>
                        <a14:foregroundMark x1="24457" y1="66371" x2="24457" y2="66371"/>
                        <a14:foregroundMark x1="25652" y1="61675" x2="25652" y2="61675"/>
                        <a14:foregroundMark x1="24674" y1="64086" x2="24674" y2="64086"/>
                        <a14:foregroundMark x1="24457" y1="65990" x2="24457" y2="65990"/>
                        <a14:foregroundMark x1="19130" y1="64340" x2="16196" y2="62690"/>
                        <a14:foregroundMark x1="16957" y1="63452" x2="13261" y2="68655"/>
                        <a14:foregroundMark x1="17717" y1="69670" x2="17717" y2="69670"/>
                        <a14:foregroundMark x1="17717" y1="69670" x2="17717" y2="69670"/>
                        <a14:foregroundMark x1="35870" y1="88325" x2="35870" y2="88325"/>
                        <a14:foregroundMark x1="36087" y1="88706" x2="36087" y2="88706"/>
                        <a14:foregroundMark x1="37500" y1="87944" x2="30543" y2="79949"/>
                        <a14:foregroundMark x1="30543" y1="79949" x2="37717" y2="89086"/>
                        <a14:foregroundMark x1="37717" y1="89086" x2="46739" y2="92132"/>
                        <a14:foregroundMark x1="46739" y1="92132" x2="36413" y2="85279"/>
                        <a14:foregroundMark x1="36413" y1="85279" x2="26957" y2="84645"/>
                        <a14:foregroundMark x1="26957" y1="84645" x2="35870" y2="86421"/>
                        <a14:foregroundMark x1="35870" y1="86421" x2="36522" y2="86041"/>
                        <a14:foregroundMark x1="78696" y1="87944" x2="88478" y2="86168"/>
                        <a14:foregroundMark x1="88478" y1="86168" x2="77935" y2="86675"/>
                        <a14:foregroundMark x1="77935" y1="86675" x2="89130" y2="89340"/>
                        <a14:foregroundMark x1="89130" y1="89340" x2="80217" y2="87437"/>
                        <a14:foregroundMark x1="80217" y1="87437" x2="74783" y2="88706"/>
                        <a14:foregroundMark x1="90543" y1="85279" x2="90978" y2="85025"/>
                        <a14:foregroundMark x1="41630" y1="64340" x2="38043" y2="59772"/>
                        <a14:foregroundMark x1="21739" y1="65990" x2="14022" y2="74112"/>
                        <a14:foregroundMark x1="14022" y1="74112" x2="28587" y2="60787"/>
                        <a14:foregroundMark x1="86848" y1="38452" x2="83043" y2="40102"/>
                        <a14:foregroundMark x1="18587" y1="35787" x2="13804" y2="28807"/>
                        <a14:foregroundMark x1="33370" y1="11548" x2="37500" y2="8249"/>
                        <a14:foregroundMark x1="38043" y1="67386" x2="39674" y2="7474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76551" y="2063023"/>
            <a:ext cx="5321339" cy="387654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6EAC3C4-4778-401E-944C-2482E794AF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654" y="3645680"/>
            <a:ext cx="3490174" cy="215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1533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9</Words>
  <Application>Microsoft Office PowerPoint</Application>
  <PresentationFormat>Panorámica</PresentationFormat>
  <Paragraphs>1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BYRON ESTUARDO AGUILAR ZULETA  GRADO: 4TO MECANICA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BYRON ESTUARDO AGUILAR ZULETA  GRADO: 4TO MECANICA</dc:title>
  <dc:creator>GNet</dc:creator>
  <cp:lastModifiedBy>GNet</cp:lastModifiedBy>
  <cp:revision>2</cp:revision>
  <dcterms:created xsi:type="dcterms:W3CDTF">2025-11-04T18:47:23Z</dcterms:created>
  <dcterms:modified xsi:type="dcterms:W3CDTF">2025-11-04T18:57:08Z</dcterms:modified>
</cp:coreProperties>
</file>